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2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slideLayouts/slideLayout1035.xml" ContentType="application/vnd.openxmlformats-officedocument.presentationml.slideLayout+xml"/>
  <Override PartName="/ppt/slideLayouts/slideLayout1036.xml" ContentType="application/vnd.openxmlformats-officedocument.presentationml.slideLayout+xml"/>
  <Override PartName="/ppt/slideLayouts/slideLayout1037.xml" ContentType="application/vnd.openxmlformats-officedocument.presentationml.slideLayout+xml"/>
  <Override PartName="/ppt/slideLayouts/slideLayout1038.xml" ContentType="application/vnd.openxmlformats-officedocument.presentationml.slideLayout+xml"/>
  <Override PartName="/ppt/slideLayouts/slideLayout1039.xml" ContentType="application/vnd.openxmlformats-officedocument.presentationml.slideLayout+xml"/>
  <Override PartName="/ppt/slideLayouts/slideLayout1040.xml" ContentType="application/vnd.openxmlformats-officedocument.presentationml.slideLayout+xml"/>
  <Override PartName="/ppt/slideLayouts/slideLayout1041.xml" ContentType="application/vnd.openxmlformats-officedocument.presentationml.slideLayout+xml"/>
  <Override PartName="/ppt/slideLayouts/slideLayout1042.xml" ContentType="application/vnd.openxmlformats-officedocument.presentationml.slideLayout+xml"/>
  <Override PartName="/ppt/slideLayouts/slideLayout1043.xml" ContentType="application/vnd.openxmlformats-officedocument.presentationml.slideLayout+xml"/>
  <Override PartName="/ppt/slideLayouts/slideLayout1044.xml" ContentType="application/vnd.openxmlformats-officedocument.presentationml.slideLayout+xml"/>
  <Override PartName="/ppt/slideLayouts/slideLayout1045.xml" ContentType="application/vnd.openxmlformats-officedocument.presentationml.slideLayout+xml"/>
  <Override PartName="/ppt/slideLayouts/slideLayout1046.xml" ContentType="application/vnd.openxmlformats-officedocument.presentationml.slideLayout+xml"/>
  <Override PartName="/ppt/slideLayouts/slideLayout1047.xml" ContentType="application/vnd.openxmlformats-officedocument.presentationml.slideLayout+xml"/>
  <Override PartName="/ppt/slideLayouts/slideLayout1048.xml" ContentType="application/vnd.openxmlformats-officedocument.presentationml.slideLayout+xml"/>
  <Override PartName="/ppt/slideLayouts/slideLayout1049.xml" ContentType="application/vnd.openxmlformats-officedocument.presentationml.slideLayout+xml"/>
  <Override PartName="/ppt/slideLayouts/slideLayout1050.xml" ContentType="application/vnd.openxmlformats-officedocument.presentationml.slideLayout+xml"/>
  <Override PartName="/ppt/slideLayouts/slideLayout1051.xml" ContentType="application/vnd.openxmlformats-officedocument.presentationml.slideLayout+xml"/>
  <Override PartName="/ppt/slideLayouts/slideLayout1052.xml" ContentType="application/vnd.openxmlformats-officedocument.presentationml.slideLayout+xml"/>
  <Override PartName="/ppt/slideLayouts/slideLayout1053.xml" ContentType="application/vnd.openxmlformats-officedocument.presentationml.slideLayout+xml"/>
  <Override PartName="/ppt/slideLayouts/slideLayout1054.xml" ContentType="application/vnd.openxmlformats-officedocument.presentationml.slideLayout+xml"/>
  <Override PartName="/ppt/slideLayouts/slideLayout1055.xml" ContentType="application/vnd.openxmlformats-officedocument.presentationml.slideLayout+xml"/>
  <Override PartName="/ppt/slideLayouts/slideLayout1056.xml" ContentType="application/vnd.openxmlformats-officedocument.presentationml.slideLayout+xml"/>
  <Override PartName="/ppt/slideLayouts/slideLayout1057.xml" ContentType="application/vnd.openxmlformats-officedocument.presentationml.slideLayout+xml"/>
  <Override PartName="/ppt/slideLayouts/slideLayout1058.xml" ContentType="application/vnd.openxmlformats-officedocument.presentationml.slideLayout+xml"/>
  <Override PartName="/ppt/slideLayouts/slideLayout1059.xml" ContentType="application/vnd.openxmlformats-officedocument.presentationml.slideLayout+xml"/>
  <Override PartName="/ppt/slideLayouts/slideLayout1060.xml" ContentType="application/vnd.openxmlformats-officedocument.presentationml.slideLayout+xml"/>
  <Override PartName="/ppt/slideLayouts/slideLayout1061.xml" ContentType="application/vnd.openxmlformats-officedocument.presentationml.slideLayout+xml"/>
  <Override PartName="/ppt/slideLayouts/slideLayout1062.xml" ContentType="application/vnd.openxmlformats-officedocument.presentationml.slideLayout+xml"/>
  <Override PartName="/ppt/slideLayouts/slideLayout1063.xml" ContentType="application/vnd.openxmlformats-officedocument.presentationml.slideLayout+xml"/>
  <Override PartName="/ppt/slideLayouts/slideLayout1064.xml" ContentType="application/vnd.openxmlformats-officedocument.presentationml.slideLayout+xml"/>
  <Override PartName="/ppt/slideLayouts/slideLayout1065.xml" ContentType="application/vnd.openxmlformats-officedocument.presentationml.slideLayout+xml"/>
  <Override PartName="/ppt/slideLayouts/slideLayout1066.xml" ContentType="application/vnd.openxmlformats-officedocument.presentationml.slideLayout+xml"/>
  <Override PartName="/ppt/slideLayouts/slideLayout1067.xml" ContentType="application/vnd.openxmlformats-officedocument.presentationml.slideLayout+xml"/>
  <Override PartName="/ppt/slideLayouts/slideLayout1068.xml" ContentType="application/vnd.openxmlformats-officedocument.presentationml.slideLayout+xml"/>
  <Override PartName="/ppt/slideLayouts/slideLayout1069.xml" ContentType="application/vnd.openxmlformats-officedocument.presentationml.slideLayout+xml"/>
  <Override PartName="/ppt/slideLayouts/slideLayout1070.xml" ContentType="application/vnd.openxmlformats-officedocument.presentationml.slideLayout+xml"/>
  <Override PartName="/ppt/slideLayouts/slideLayout1071.xml" ContentType="application/vnd.openxmlformats-officedocument.presentationml.slideLayout+xml"/>
  <Override PartName="/ppt/slideLayouts/slideLayout1072.xml" ContentType="application/vnd.openxmlformats-officedocument.presentationml.slideLayout+xml"/>
  <Override PartName="/ppt/slideLayouts/slideLayout1073.xml" ContentType="application/vnd.openxmlformats-officedocument.presentationml.slideLayout+xml"/>
  <Override PartName="/ppt/slideLayouts/slideLayout1074.xml" ContentType="application/vnd.openxmlformats-officedocument.presentationml.slideLayout+xml"/>
  <Override PartName="/ppt/slideLayouts/slideLayout1075.xml" ContentType="application/vnd.openxmlformats-officedocument.presentationml.slideLayout+xml"/>
  <Override PartName="/ppt/slideLayouts/slideLayout1076.xml" ContentType="application/vnd.openxmlformats-officedocument.presentationml.slideLayout+xml"/>
  <Override PartName="/ppt/slideLayouts/slideLayout1077.xml" ContentType="application/vnd.openxmlformats-officedocument.presentationml.slideLayout+xml"/>
  <Override PartName="/ppt/slideLayouts/slideLayout1078.xml" ContentType="application/vnd.openxmlformats-officedocument.presentationml.slideLayout+xml"/>
  <Override PartName="/ppt/slideLayouts/slideLayout1079.xml" ContentType="application/vnd.openxmlformats-officedocument.presentationml.slideLayout+xml"/>
  <Override PartName="/ppt/slideLayouts/slideLayout1080.xml" ContentType="application/vnd.openxmlformats-officedocument.presentationml.slideLayout+xml"/>
  <Override PartName="/ppt/slideLayouts/slideLayout1081.xml" ContentType="application/vnd.openxmlformats-officedocument.presentationml.slideLayout+xml"/>
  <Override PartName="/ppt/slideLayouts/slideLayout1082.xml" ContentType="application/vnd.openxmlformats-officedocument.presentationml.slideLayout+xml"/>
  <Override PartName="/ppt/slideLayouts/slideLayout1083.xml" ContentType="application/vnd.openxmlformats-officedocument.presentationml.slideLayout+xml"/>
  <Override PartName="/ppt/slideLayouts/slideLayout1084.xml" ContentType="application/vnd.openxmlformats-officedocument.presentationml.slideLayout+xml"/>
  <Override PartName="/ppt/slideLayouts/slideLayout1085.xml" ContentType="application/vnd.openxmlformats-officedocument.presentationml.slideLayout+xml"/>
  <Override PartName="/ppt/slideLayouts/slideLayout1086.xml" ContentType="application/vnd.openxmlformats-officedocument.presentationml.slideLayout+xml"/>
  <Override PartName="/ppt/slideLayouts/slideLayout1087.xml" ContentType="application/vnd.openxmlformats-officedocument.presentationml.slideLayout+xml"/>
  <Override PartName="/ppt/slideLayouts/slideLayout1088.xml" ContentType="application/vnd.openxmlformats-officedocument.presentationml.slideLayout+xml"/>
  <Override PartName="/ppt/slideLayouts/slideLayout1089.xml" ContentType="application/vnd.openxmlformats-officedocument.presentationml.slideLayout+xml"/>
  <Override PartName="/ppt/slideLayouts/slideLayout1090.xml" ContentType="application/vnd.openxmlformats-officedocument.presentationml.slideLayout+xml"/>
  <Override PartName="/ppt/slideLayouts/slideLayout1091.xml" ContentType="application/vnd.openxmlformats-officedocument.presentationml.slideLayout+xml"/>
  <Override PartName="/ppt/slideLayouts/slideLayout1092.xml" ContentType="application/vnd.openxmlformats-officedocument.presentationml.slideLayout+xml"/>
  <Override PartName="/ppt/slideLayouts/slideLayout1093.xml" ContentType="application/vnd.openxmlformats-officedocument.presentationml.slideLayout+xml"/>
  <Override PartName="/ppt/slideLayouts/slideLayout1094.xml" ContentType="application/vnd.openxmlformats-officedocument.presentationml.slideLayout+xml"/>
  <Override PartName="/ppt/slideLayouts/slideLayout1095.xml" ContentType="application/vnd.openxmlformats-officedocument.presentationml.slideLayout+xml"/>
  <Override PartName="/ppt/slideLayouts/slideLayout1096.xml" ContentType="application/vnd.openxmlformats-officedocument.presentationml.slideLayout+xml"/>
  <Override PartName="/ppt/slideLayouts/slideLayout1097.xml" ContentType="application/vnd.openxmlformats-officedocument.presentationml.slideLayout+xml"/>
  <Override PartName="/ppt/slideLayouts/slideLayout1098.xml" ContentType="application/vnd.openxmlformats-officedocument.presentationml.slideLayout+xml"/>
  <Override PartName="/ppt/slideLayouts/slideLayout1099.xml" ContentType="application/vnd.openxmlformats-officedocument.presentationml.slideLayout+xml"/>
  <Override PartName="/ppt/slideLayouts/slideLayout1100.xml" ContentType="application/vnd.openxmlformats-officedocument.presentationml.slideLayout+xml"/>
  <Override PartName="/ppt/slideLayouts/slideLayout1101.xml" ContentType="application/vnd.openxmlformats-officedocument.presentationml.slideLayout+xml"/>
  <Override PartName="/ppt/slideLayouts/slideLayout1102.xml" ContentType="application/vnd.openxmlformats-officedocument.presentationml.slideLayout+xml"/>
  <Override PartName="/ppt/slideLayouts/slideLayout1103.xml" ContentType="application/vnd.openxmlformats-officedocument.presentationml.slideLayout+xml"/>
  <Override PartName="/ppt/slideLayouts/slideLayout1104.xml" ContentType="application/vnd.openxmlformats-officedocument.presentationml.slideLayout+xml"/>
  <Override PartName="/ppt/slideLayouts/slideLayout1105.xml" ContentType="application/vnd.openxmlformats-officedocument.presentationml.slideLayout+xml"/>
  <Override PartName="/ppt/slideLayouts/slideLayout1106.xml" ContentType="application/vnd.openxmlformats-officedocument.presentationml.slideLayout+xml"/>
  <Override PartName="/ppt/slideLayouts/slideLayout1107.xml" ContentType="application/vnd.openxmlformats-officedocument.presentationml.slideLayout+xml"/>
  <Override PartName="/ppt/slideLayouts/slideLayout1108.xml" ContentType="application/vnd.openxmlformats-officedocument.presentationml.slideLayout+xml"/>
  <Override PartName="/ppt/slideLayouts/slideLayout1109.xml" ContentType="application/vnd.openxmlformats-officedocument.presentationml.slideLayout+xml"/>
  <Override PartName="/ppt/slideLayouts/slideLayout11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112.xml" ContentType="application/vnd.openxmlformats-officedocument.presentationml.slideLayout+xml"/>
  <Override PartName="/ppt/slideLayouts/slideLayout1113.xml" ContentType="application/vnd.openxmlformats-officedocument.presentationml.slideLayout+xml"/>
  <Override PartName="/ppt/slideLayouts/slideLayout1114.xml" ContentType="application/vnd.openxmlformats-officedocument.presentationml.slideLayout+xml"/>
  <Override PartName="/ppt/slideLayouts/slideLayout1115.xml" ContentType="application/vnd.openxmlformats-officedocument.presentationml.slideLayout+xml"/>
  <Override PartName="/ppt/slideLayouts/slideLayout1116.xml" ContentType="application/vnd.openxmlformats-officedocument.presentationml.slideLayout+xml"/>
  <Override PartName="/ppt/slideLayouts/slideLayout1117.xml" ContentType="application/vnd.openxmlformats-officedocument.presentationml.slideLayout+xml"/>
  <Override PartName="/ppt/slideLayouts/slideLayout1118.xml" ContentType="application/vnd.openxmlformats-officedocument.presentationml.slideLayout+xml"/>
  <Override PartName="/ppt/slideLayouts/slideLayout1119.xml" ContentType="application/vnd.openxmlformats-officedocument.presentationml.slideLayout+xml"/>
  <Override PartName="/ppt/slideLayouts/slideLayout1120.xml" ContentType="application/vnd.openxmlformats-officedocument.presentationml.slideLayout+xml"/>
  <Override PartName="/ppt/slideLayouts/slideLayout1121.xml" ContentType="application/vnd.openxmlformats-officedocument.presentationml.slideLayout+xml"/>
  <Override PartName="/ppt/slideLayouts/slideLayout1122.xml" ContentType="application/vnd.openxmlformats-officedocument.presentationml.slideLayout+xml"/>
  <Override PartName="/ppt/slideLayouts/slideLayout1123.xml" ContentType="application/vnd.openxmlformats-officedocument.presentationml.slideLayout+xml"/>
  <Override PartName="/ppt/slideLayouts/slideLayout1124.xml" ContentType="application/vnd.openxmlformats-officedocument.presentationml.slideLayout+xml"/>
  <Override PartName="/ppt/slideLayouts/slideLayout1125.xml" ContentType="application/vnd.openxmlformats-officedocument.presentationml.slideLayout+xml"/>
  <Override PartName="/ppt/slideLayouts/slideLayout1126.xml" ContentType="application/vnd.openxmlformats-officedocument.presentationml.slideLayout+xml"/>
  <Override PartName="/ppt/slideLayouts/slideLayout1127.xml" ContentType="application/vnd.openxmlformats-officedocument.presentationml.slideLayout+xml"/>
  <Override PartName="/ppt/slideLayouts/slideLayout1128.xml" ContentType="application/vnd.openxmlformats-officedocument.presentationml.slideLayout+xml"/>
  <Override PartName="/ppt/slideLayouts/slideLayout1129.xml" ContentType="application/vnd.openxmlformats-officedocument.presentationml.slideLayout+xml"/>
  <Override PartName="/ppt/slideLayouts/slideLayout1130.xml" ContentType="application/vnd.openxmlformats-officedocument.presentationml.slideLayout+xml"/>
  <Override PartName="/ppt/slideLayouts/slideLayout1131.xml" ContentType="application/vnd.openxmlformats-officedocument.presentationml.slideLayout+xml"/>
  <Override PartName="/ppt/slideLayouts/slideLayout1132.xml" ContentType="application/vnd.openxmlformats-officedocument.presentationml.slideLayout+xml"/>
  <Override PartName="/ppt/slideLayouts/slideLayout1133.xml" ContentType="application/vnd.openxmlformats-officedocument.presentationml.slideLayout+xml"/>
  <Override PartName="/ppt/slideLayouts/slideLayout1134.xml" ContentType="application/vnd.openxmlformats-officedocument.presentationml.slideLayout+xml"/>
  <Override PartName="/ppt/slideLayouts/slideLayout1135.xml" ContentType="application/vnd.openxmlformats-officedocument.presentationml.slideLayout+xml"/>
  <Override PartName="/ppt/slideLayouts/slideLayout1136.xml" ContentType="application/vnd.openxmlformats-officedocument.presentationml.slideLayout+xml"/>
  <Override PartName="/ppt/slideLayouts/slideLayout1137.xml" ContentType="application/vnd.openxmlformats-officedocument.presentationml.slideLayout+xml"/>
  <Override PartName="/ppt/slideLayouts/slideLayout1138.xml" ContentType="application/vnd.openxmlformats-officedocument.presentationml.slideLayout+xml"/>
  <Override PartName="/ppt/slideLayouts/slideLayout1139.xml" ContentType="application/vnd.openxmlformats-officedocument.presentationml.slideLayout+xml"/>
  <Override PartName="/ppt/slideLayouts/slideLayout1140.xml" ContentType="application/vnd.openxmlformats-officedocument.presentationml.slideLayout+xml"/>
  <Override PartName="/ppt/slideLayouts/slideLayout1141.xml" ContentType="application/vnd.openxmlformats-officedocument.presentationml.slideLayout+xml"/>
  <Override PartName="/ppt/slideLayouts/slideLayout1142.xml" ContentType="application/vnd.openxmlformats-officedocument.presentationml.slideLayout+xml"/>
  <Override PartName="/ppt/slideLayouts/slideLayout1143.xml" ContentType="application/vnd.openxmlformats-officedocument.presentationml.slideLayout+xml"/>
  <Override PartName="/ppt/slideLayouts/slideLayout1144.xml" ContentType="application/vnd.openxmlformats-officedocument.presentationml.slideLayout+xml"/>
  <Override PartName="/ppt/slideLayouts/slideLayout1145.xml" ContentType="application/vnd.openxmlformats-officedocument.presentationml.slideLayout+xml"/>
  <Override PartName="/ppt/slideLayouts/slideLayout1146.xml" ContentType="application/vnd.openxmlformats-officedocument.presentationml.slideLayout+xml"/>
  <Override PartName="/ppt/slideLayouts/slideLayout1147.xml" ContentType="application/vnd.openxmlformats-officedocument.presentationml.slideLayout+xml"/>
  <Override PartName="/ppt/slideLayouts/slideLayout1148.xml" ContentType="application/vnd.openxmlformats-officedocument.presentationml.slideLayout+xml"/>
  <Override PartName="/ppt/slideLayouts/slideLayout1149.xml" ContentType="application/vnd.openxmlformats-officedocument.presentationml.slideLayout+xml"/>
  <Override PartName="/ppt/slideLayouts/slideLayout1150.xml" ContentType="application/vnd.openxmlformats-officedocument.presentationml.slideLayout+xml"/>
  <Override PartName="/ppt/slideLayouts/slideLayout1151.xml" ContentType="application/vnd.openxmlformats-officedocument.presentationml.slideLayout+xml"/>
  <Override PartName="/ppt/slideLayouts/slideLayout1152.xml" ContentType="application/vnd.openxmlformats-officedocument.presentationml.slideLayout+xml"/>
  <Override PartName="/ppt/slideLayouts/slideLayout1153.xml" ContentType="application/vnd.openxmlformats-officedocument.presentationml.slideLayout+xml"/>
  <Override PartName="/ppt/slideLayouts/slideLayout1154.xml" ContentType="application/vnd.openxmlformats-officedocument.presentationml.slideLayout+xml"/>
  <Override PartName="/ppt/slideLayouts/slideLayout1155.xml" ContentType="application/vnd.openxmlformats-officedocument.presentationml.slideLayout+xml"/>
  <Override PartName="/ppt/slideLayouts/slideLayout1156.xml" ContentType="application/vnd.openxmlformats-officedocument.presentationml.slideLayout+xml"/>
  <Override PartName="/ppt/slideLayouts/slideLayout1157.xml" ContentType="application/vnd.openxmlformats-officedocument.presentationml.slideLayout+xml"/>
  <Override PartName="/ppt/slideLayouts/slideLayout1158.xml" ContentType="application/vnd.openxmlformats-officedocument.presentationml.slideLayout+xml"/>
  <Override PartName="/ppt/slideLayouts/slideLayout1159.xml" ContentType="application/vnd.openxmlformats-officedocument.presentationml.slideLayout+xml"/>
  <Override PartName="/ppt/slideLayouts/slideLayout1160.xml" ContentType="application/vnd.openxmlformats-officedocument.presentationml.slideLayout+xml"/>
  <Override PartName="/ppt/slideLayouts/slideLayout1161.xml" ContentType="application/vnd.openxmlformats-officedocument.presentationml.slideLayout+xml"/>
  <Override PartName="/ppt/slideLayouts/slideLayout1162.xml" ContentType="application/vnd.openxmlformats-officedocument.presentationml.slideLayout+xml"/>
  <Override PartName="/ppt/slideLayouts/slideLayout1163.xml" ContentType="application/vnd.openxmlformats-officedocument.presentationml.slideLayout+xml"/>
  <Override PartName="/ppt/slideLayouts/slideLayout1164.xml" ContentType="application/vnd.openxmlformats-officedocument.presentationml.slideLayout+xml"/>
  <Override PartName="/ppt/slideLayouts/slideLayout1165.xml" ContentType="application/vnd.openxmlformats-officedocument.presentationml.slideLayout+xml"/>
  <Override PartName="/ppt/slideLayouts/slideLayout1166.xml" ContentType="application/vnd.openxmlformats-officedocument.presentationml.slideLayout+xml"/>
  <Override PartName="/ppt/slideLayouts/slideLayout1167.xml" ContentType="application/vnd.openxmlformats-officedocument.presentationml.slideLayout+xml"/>
  <Override PartName="/ppt/slideLayouts/slideLayout1168.xml" ContentType="application/vnd.openxmlformats-officedocument.presentationml.slideLayout+xml"/>
  <Override PartName="/ppt/slideLayouts/slideLayout1169.xml" ContentType="application/vnd.openxmlformats-officedocument.presentationml.slideLayout+xml"/>
  <Override PartName="/ppt/slideLayouts/slideLayout1170.xml" ContentType="application/vnd.openxmlformats-officedocument.presentationml.slideLayout+xml"/>
  <Override PartName="/ppt/slideLayouts/slideLayout1171.xml" ContentType="application/vnd.openxmlformats-officedocument.presentationml.slideLayout+xml"/>
  <Override PartName="/ppt/slideLayouts/slideLayout1172.xml" ContentType="application/vnd.openxmlformats-officedocument.presentationml.slideLayout+xml"/>
  <Override PartName="/ppt/slideLayouts/slideLayout1173.xml" ContentType="application/vnd.openxmlformats-officedocument.presentationml.slideLayout+xml"/>
  <Override PartName="/ppt/slideLayouts/slideLayout1174.xml" ContentType="application/vnd.openxmlformats-officedocument.presentationml.slideLayout+xml"/>
  <Override PartName="/ppt/slideLayouts/slideLayout1175.xml" ContentType="application/vnd.openxmlformats-officedocument.presentationml.slideLayout+xml"/>
  <Override PartName="/ppt/slideLayouts/slideLayout1176.xml" ContentType="application/vnd.openxmlformats-officedocument.presentationml.slideLayout+xml"/>
  <Override PartName="/ppt/slideLayouts/slideLayout1177.xml" ContentType="application/vnd.openxmlformats-officedocument.presentationml.slideLayout+xml"/>
  <Override PartName="/ppt/slideLayouts/slideLayout1178.xml" ContentType="application/vnd.openxmlformats-officedocument.presentationml.slideLayout+xml"/>
  <Override PartName="/ppt/slideLayouts/slideLayout1179.xml" ContentType="application/vnd.openxmlformats-officedocument.presentationml.slideLayout+xml"/>
  <Override PartName="/ppt/slideLayouts/slideLayout1180.xml" ContentType="application/vnd.openxmlformats-officedocument.presentationml.slideLayout+xml"/>
  <Override PartName="/ppt/slideLayouts/slideLayout1181.xml" ContentType="application/vnd.openxmlformats-officedocument.presentationml.slideLayout+xml"/>
  <Override PartName="/ppt/slideLayouts/slideLayout1182.xml" ContentType="application/vnd.openxmlformats-officedocument.presentationml.slideLayout+xml"/>
  <Override PartName="/ppt/slideLayouts/slideLayout1183.xml" ContentType="application/vnd.openxmlformats-officedocument.presentationml.slideLayout+xml"/>
  <Override PartName="/ppt/slideLayouts/slideLayout1184.xml" ContentType="application/vnd.openxmlformats-officedocument.presentationml.slideLayout+xml"/>
  <Override PartName="/ppt/slideLayouts/slideLayout1185.xml" ContentType="application/vnd.openxmlformats-officedocument.presentationml.slideLayout+xml"/>
  <Override PartName="/ppt/slideLayouts/slideLayout1186.xml" ContentType="application/vnd.openxmlformats-officedocument.presentationml.slideLayout+xml"/>
  <Override PartName="/ppt/slideLayouts/slideLayout1187.xml" ContentType="application/vnd.openxmlformats-officedocument.presentationml.slideLayout+xml"/>
  <Override PartName="/ppt/slideLayouts/slideLayout1188.xml" ContentType="application/vnd.openxmlformats-officedocument.presentationml.slideLayout+xml"/>
  <Override PartName="/ppt/slideLayouts/slideLayout1189.xml" ContentType="application/vnd.openxmlformats-officedocument.presentationml.slideLayout+xml"/>
  <Override PartName="/ppt/slideLayouts/slideLayout1190.xml" ContentType="application/vnd.openxmlformats-officedocument.presentationml.slideLayout+xml"/>
  <Override PartName="/ppt/slideLayouts/slideLayout1191.xml" ContentType="application/vnd.openxmlformats-officedocument.presentationml.slideLayout+xml"/>
  <Override PartName="/ppt/slideLayouts/slideLayout1192.xml" ContentType="application/vnd.openxmlformats-officedocument.presentationml.slideLayout+xml"/>
  <Override PartName="/ppt/slideLayouts/slideLayout1193.xml" ContentType="application/vnd.openxmlformats-officedocument.presentationml.slideLayout+xml"/>
  <Override PartName="/ppt/slideLayouts/slideLayout1194.xml" ContentType="application/vnd.openxmlformats-officedocument.presentationml.slideLayout+xml"/>
  <Override PartName="/ppt/slideLayouts/slideLayout1195.xml" ContentType="application/vnd.openxmlformats-officedocument.presentationml.slideLayout+xml"/>
  <Override PartName="/ppt/slideLayouts/slideLayout1196.xml" ContentType="application/vnd.openxmlformats-officedocument.presentationml.slideLayout+xml"/>
  <Override PartName="/ppt/slideLayouts/slideLayout1197.xml" ContentType="application/vnd.openxmlformats-officedocument.presentationml.slideLayout+xml"/>
  <Override PartName="/ppt/slideLayouts/slideLayout1198.xml" ContentType="application/vnd.openxmlformats-officedocument.presentationml.slideLayout+xml"/>
  <Override PartName="/ppt/theme/theme3.xml" ContentType="application/vnd.openxmlformats-officedocument.theme+xml"/>
  <Override PartName="/ppt/slideLayouts/slideLayout1199.xml" ContentType="application/vnd.openxmlformats-officedocument.presentationml.slideLayout+xml"/>
  <Override PartName="/ppt/slideLayouts/slideLayout1200.xml" ContentType="application/vnd.openxmlformats-officedocument.presentationml.slideLayout+xml"/>
  <Override PartName="/ppt/slideLayouts/slideLayout1201.xml" ContentType="application/vnd.openxmlformats-officedocument.presentationml.slideLayout+xml"/>
  <Override PartName="/ppt/slideLayouts/slideLayout1202.xml" ContentType="application/vnd.openxmlformats-officedocument.presentationml.slideLayout+xml"/>
  <Override PartName="/ppt/slideLayouts/slideLayout1203.xml" ContentType="application/vnd.openxmlformats-officedocument.presentationml.slideLayout+xml"/>
  <Override PartName="/ppt/slideLayouts/slideLayout1204.xml" ContentType="application/vnd.openxmlformats-officedocument.presentationml.slideLayout+xml"/>
  <Override PartName="/ppt/slideLayouts/slideLayout1205.xml" ContentType="application/vnd.openxmlformats-officedocument.presentationml.slideLayout+xml"/>
  <Override PartName="/ppt/slideLayouts/slideLayout1206.xml" ContentType="application/vnd.openxmlformats-officedocument.presentationml.slideLayout+xml"/>
  <Override PartName="/ppt/slideLayouts/slideLayout1207.xml" ContentType="application/vnd.openxmlformats-officedocument.presentationml.slideLayout+xml"/>
  <Override PartName="/ppt/slideLayouts/slideLayout1208.xml" ContentType="application/vnd.openxmlformats-officedocument.presentationml.slideLayout+xml"/>
  <Override PartName="/ppt/slideLayouts/slideLayout1209.xml" ContentType="application/vnd.openxmlformats-officedocument.presentationml.slideLayout+xml"/>
  <Override PartName="/ppt/slideLayouts/slideLayout1210.xml" ContentType="application/vnd.openxmlformats-officedocument.presentationml.slideLayout+xml"/>
  <Override PartName="/ppt/slideLayouts/slideLayout1211.xml" ContentType="application/vnd.openxmlformats-officedocument.presentationml.slideLayout+xml"/>
  <Override PartName="/ppt/slideLayouts/slideLayout1212.xml" ContentType="application/vnd.openxmlformats-officedocument.presentationml.slideLayout+xml"/>
  <Override PartName="/ppt/slideLayouts/slideLayout1213.xml" ContentType="application/vnd.openxmlformats-officedocument.presentationml.slideLayout+xml"/>
  <Override PartName="/ppt/slideLayouts/slideLayout1214.xml" ContentType="application/vnd.openxmlformats-officedocument.presentationml.slideLayout+xml"/>
  <Override PartName="/ppt/slideLayouts/slideLayout1215.xml" ContentType="application/vnd.openxmlformats-officedocument.presentationml.slideLayout+xml"/>
  <Override PartName="/ppt/slideLayouts/slideLayout1216.xml" ContentType="application/vnd.openxmlformats-officedocument.presentationml.slideLayout+xml"/>
  <Override PartName="/ppt/slideLayouts/slideLayout1217.xml" ContentType="application/vnd.openxmlformats-officedocument.presentationml.slideLayout+xml"/>
  <Override PartName="/ppt/slideLayouts/slideLayout1218.xml" ContentType="application/vnd.openxmlformats-officedocument.presentationml.slideLayout+xml"/>
  <Override PartName="/ppt/slideLayouts/slideLayout1219.xml" ContentType="application/vnd.openxmlformats-officedocument.presentationml.slideLayout+xml"/>
  <Override PartName="/ppt/slideLayouts/slideLayout1220.xml" ContentType="application/vnd.openxmlformats-officedocument.presentationml.slideLayout+xml"/>
  <Override PartName="/ppt/slideLayouts/slideLayout1221.xml" ContentType="application/vnd.openxmlformats-officedocument.presentationml.slideLayout+xml"/>
  <Override PartName="/ppt/slideLayouts/slideLayout1222.xml" ContentType="application/vnd.openxmlformats-officedocument.presentationml.slideLayout+xml"/>
  <Override PartName="/ppt/slideLayouts/slideLayout1223.xml" ContentType="application/vnd.openxmlformats-officedocument.presentationml.slideLayout+xml"/>
  <Override PartName="/ppt/slideLayouts/slideLayout1224.xml" ContentType="application/vnd.openxmlformats-officedocument.presentationml.slideLayout+xml"/>
  <Override PartName="/ppt/slideLayouts/slideLayout1225.xml" ContentType="application/vnd.openxmlformats-officedocument.presentationml.slideLayout+xml"/>
  <Override PartName="/ppt/slideLayouts/slideLayout1226.xml" ContentType="application/vnd.openxmlformats-officedocument.presentationml.slideLayout+xml"/>
  <Override PartName="/ppt/slideLayouts/slideLayout1227.xml" ContentType="application/vnd.openxmlformats-officedocument.presentationml.slideLayout+xml"/>
  <Override PartName="/ppt/slideLayouts/slideLayout1228.xml" ContentType="application/vnd.openxmlformats-officedocument.presentationml.slideLayout+xml"/>
  <Override PartName="/ppt/slideLayouts/slideLayout1229.xml" ContentType="application/vnd.openxmlformats-officedocument.presentationml.slideLayout+xml"/>
  <Override PartName="/ppt/slideLayouts/slideLayout1230.xml" ContentType="application/vnd.openxmlformats-officedocument.presentationml.slideLayout+xml"/>
  <Override PartName="/ppt/slideLayouts/slideLayout1231.xml" ContentType="application/vnd.openxmlformats-officedocument.presentationml.slideLayout+xml"/>
  <Override PartName="/ppt/slideLayouts/slideLayout1232.xml" ContentType="application/vnd.openxmlformats-officedocument.presentationml.slideLayout+xml"/>
  <Override PartName="/ppt/slideLayouts/slideLayout1233.xml" ContentType="application/vnd.openxmlformats-officedocument.presentationml.slideLayout+xml"/>
  <Override PartName="/ppt/slideLayouts/slideLayout1234.xml" ContentType="application/vnd.openxmlformats-officedocument.presentationml.slideLayout+xml"/>
  <Override PartName="/ppt/slideLayouts/slideLayout1235.xml" ContentType="application/vnd.openxmlformats-officedocument.presentationml.slideLayout+xml"/>
  <Override PartName="/ppt/slideLayouts/slideLayout1236.xml" ContentType="application/vnd.openxmlformats-officedocument.presentationml.slideLayout+xml"/>
  <Override PartName="/ppt/slideLayouts/slideLayout1237.xml" ContentType="application/vnd.openxmlformats-officedocument.presentationml.slideLayout+xml"/>
  <Override PartName="/ppt/slideLayouts/slideLayout1238.xml" ContentType="application/vnd.openxmlformats-officedocument.presentationml.slideLayout+xml"/>
  <Override PartName="/ppt/slideLayouts/slideLayout1239.xml" ContentType="application/vnd.openxmlformats-officedocument.presentationml.slideLayout+xml"/>
  <Override PartName="/ppt/slideLayouts/slideLayout1240.xml" ContentType="application/vnd.openxmlformats-officedocument.presentationml.slideLayout+xml"/>
  <Override PartName="/ppt/slideLayouts/slideLayout1241.xml" ContentType="application/vnd.openxmlformats-officedocument.presentationml.slideLayout+xml"/>
  <Override PartName="/ppt/slideLayouts/slideLayout1242.xml" ContentType="application/vnd.openxmlformats-officedocument.presentationml.slideLayout+xml"/>
  <Override PartName="/ppt/slideLayouts/slideLayout1243.xml" ContentType="application/vnd.openxmlformats-officedocument.presentationml.slideLayout+xml"/>
  <Override PartName="/ppt/slideLayouts/slideLayout1244.xml" ContentType="application/vnd.openxmlformats-officedocument.presentationml.slideLayout+xml"/>
  <Override PartName="/ppt/slideLayouts/slideLayout1245.xml" ContentType="application/vnd.openxmlformats-officedocument.presentationml.slideLayout+xml"/>
  <Override PartName="/ppt/slideLayouts/slideLayout1246.xml" ContentType="application/vnd.openxmlformats-officedocument.presentationml.slideLayout+xml"/>
  <Override PartName="/ppt/slideLayouts/slideLayout1247.xml" ContentType="application/vnd.openxmlformats-officedocument.presentationml.slideLayout+xml"/>
  <Override PartName="/ppt/slideLayouts/slideLayout1248.xml" ContentType="application/vnd.openxmlformats-officedocument.presentationml.slideLayout+xml"/>
  <Override PartName="/ppt/slideLayouts/slideLayout1249.xml" ContentType="application/vnd.openxmlformats-officedocument.presentationml.slideLayout+xml"/>
  <Override PartName="/ppt/slideLayouts/slideLayout1250.xml" ContentType="application/vnd.openxmlformats-officedocument.presentationml.slideLayout+xml"/>
  <Override PartName="/ppt/slideLayouts/slideLayout1251.xml" ContentType="application/vnd.openxmlformats-officedocument.presentationml.slideLayout+xml"/>
  <Override PartName="/ppt/slideLayouts/slideLayout1252.xml" ContentType="application/vnd.openxmlformats-officedocument.presentationml.slideLayout+xml"/>
  <Override PartName="/ppt/slideLayouts/slideLayout1253.xml" ContentType="application/vnd.openxmlformats-officedocument.presentationml.slideLayout+xml"/>
  <Override PartName="/ppt/slideLayouts/slideLayout1254.xml" ContentType="application/vnd.openxmlformats-officedocument.presentationml.slideLayout+xml"/>
  <Override PartName="/ppt/slideLayouts/slideLayout1255.xml" ContentType="application/vnd.openxmlformats-officedocument.presentationml.slideLayout+xml"/>
  <Override PartName="/ppt/slideLayouts/slideLayout1256.xml" ContentType="application/vnd.openxmlformats-officedocument.presentationml.slideLayout+xml"/>
  <Override PartName="/ppt/slideLayouts/slideLayout1257.xml" ContentType="application/vnd.openxmlformats-officedocument.presentationml.slideLayout+xml"/>
  <Override PartName="/ppt/slideLayouts/slideLayout1258.xml" ContentType="application/vnd.openxmlformats-officedocument.presentationml.slideLayout+xml"/>
  <Override PartName="/ppt/slideLayouts/slideLayout1259.xml" ContentType="application/vnd.openxmlformats-officedocument.presentationml.slideLayout+xml"/>
  <Override PartName="/ppt/slideLayouts/slideLayout1260.xml" ContentType="application/vnd.openxmlformats-officedocument.presentationml.slideLayout+xml"/>
  <Override PartName="/ppt/slideLayouts/slideLayout1261.xml" ContentType="application/vnd.openxmlformats-officedocument.presentationml.slideLayout+xml"/>
  <Override PartName="/ppt/slideLayouts/slideLayout1262.xml" ContentType="application/vnd.openxmlformats-officedocument.presentationml.slideLayout+xml"/>
  <Override PartName="/ppt/slideLayouts/slideLayout1263.xml" ContentType="application/vnd.openxmlformats-officedocument.presentationml.slideLayout+xml"/>
  <Override PartName="/ppt/slideLayouts/slideLayout1264.xml" ContentType="application/vnd.openxmlformats-officedocument.presentationml.slideLayout+xml"/>
  <Override PartName="/ppt/slideLayouts/slideLayout1265.xml" ContentType="application/vnd.openxmlformats-officedocument.presentationml.slideLayout+xml"/>
  <Override PartName="/ppt/slideLayouts/slideLayout1266.xml" ContentType="application/vnd.openxmlformats-officedocument.presentationml.slideLayout+xml"/>
  <Override PartName="/ppt/slideLayouts/slideLayout1267.xml" ContentType="application/vnd.openxmlformats-officedocument.presentationml.slideLayout+xml"/>
  <Override PartName="/ppt/slideLayouts/slideLayout1268.xml" ContentType="application/vnd.openxmlformats-officedocument.presentationml.slideLayout+xml"/>
  <Override PartName="/ppt/slideLayouts/slideLayout1269.xml" ContentType="application/vnd.openxmlformats-officedocument.presentationml.slideLayout+xml"/>
  <Override PartName="/ppt/slideLayouts/slideLayout1270.xml" ContentType="application/vnd.openxmlformats-officedocument.presentationml.slideLayout+xml"/>
  <Override PartName="/ppt/slideLayouts/slideLayout1271.xml" ContentType="application/vnd.openxmlformats-officedocument.presentationml.slideLayout+xml"/>
  <Override PartName="/ppt/slideLayouts/slideLayout1272.xml" ContentType="application/vnd.openxmlformats-officedocument.presentationml.slideLayout+xml"/>
  <Override PartName="/ppt/slideLayouts/slideLayout1273.xml" ContentType="application/vnd.openxmlformats-officedocument.presentationml.slideLayout+xml"/>
  <Override PartName="/ppt/slideLayouts/slideLayout1274.xml" ContentType="application/vnd.openxmlformats-officedocument.presentationml.slideLayout+xml"/>
  <Override PartName="/ppt/slideLayouts/slideLayout1275.xml" ContentType="application/vnd.openxmlformats-officedocument.presentationml.slideLayout+xml"/>
  <Override PartName="/ppt/slideLayouts/slideLayout1276.xml" ContentType="application/vnd.openxmlformats-officedocument.presentationml.slideLayout+xml"/>
  <Override PartName="/ppt/slideLayouts/slideLayout1277.xml" ContentType="application/vnd.openxmlformats-officedocument.presentationml.slideLayout+xml"/>
  <Override PartName="/ppt/slideLayouts/slideLayout1278.xml" ContentType="application/vnd.openxmlformats-officedocument.presentationml.slideLayout+xml"/>
  <Override PartName="/ppt/slideLayouts/slideLayout1279.xml" ContentType="application/vnd.openxmlformats-officedocument.presentationml.slideLayout+xml"/>
  <Override PartName="/ppt/slideLayouts/slideLayout1280.xml" ContentType="application/vnd.openxmlformats-officedocument.presentationml.slideLayout+xml"/>
  <Override PartName="/ppt/slideLayouts/slideLayout1281.xml" ContentType="application/vnd.openxmlformats-officedocument.presentationml.slideLayout+xml"/>
  <Override PartName="/ppt/slideLayouts/slideLayout1282.xml" ContentType="application/vnd.openxmlformats-officedocument.presentationml.slideLayout+xml"/>
  <Override PartName="/ppt/slideLayouts/slideLayout1283.xml" ContentType="application/vnd.openxmlformats-officedocument.presentationml.slideLayout+xml"/>
  <Override PartName="/ppt/slideLayouts/slideLayout1284.xml" ContentType="application/vnd.openxmlformats-officedocument.presentationml.slideLayout+xml"/>
  <Override PartName="/ppt/slideLayouts/slideLayout1285.xml" ContentType="application/vnd.openxmlformats-officedocument.presentationml.slideLayout+xml"/>
  <Override PartName="/ppt/slideLayouts/slideLayout1286.xml" ContentType="application/vnd.openxmlformats-officedocument.presentationml.slideLayout+xml"/>
  <Override PartName="/ppt/slideLayouts/slideLayout1287.xml" ContentType="application/vnd.openxmlformats-officedocument.presentationml.slideLayout+xml"/>
  <Override PartName="/ppt/slideLayouts/slideLayout1288.xml" ContentType="application/vnd.openxmlformats-officedocument.presentationml.slideLayout+xml"/>
  <Override PartName="/ppt/slideLayouts/slideLayout1289.xml" ContentType="application/vnd.openxmlformats-officedocument.presentationml.slideLayout+xml"/>
  <Override PartName="/ppt/slideLayouts/slideLayout1290.xml" ContentType="application/vnd.openxmlformats-officedocument.presentationml.slideLayout+xml"/>
  <Override PartName="/ppt/slideLayouts/slideLayout1291.xml" ContentType="application/vnd.openxmlformats-officedocument.presentationml.slideLayout+xml"/>
  <Override PartName="/ppt/slideLayouts/slideLayout1292.xml" ContentType="application/vnd.openxmlformats-officedocument.presentationml.slideLayout+xml"/>
  <Override PartName="/ppt/slideLayouts/slideLayout1293.xml" ContentType="application/vnd.openxmlformats-officedocument.presentationml.slideLayout+xml"/>
  <Override PartName="/ppt/slideLayouts/slideLayout1294.xml" ContentType="application/vnd.openxmlformats-officedocument.presentationml.slideLayout+xml"/>
  <Override PartName="/ppt/slideLayouts/slideLayout1295.xml" ContentType="application/vnd.openxmlformats-officedocument.presentationml.slideLayout+xml"/>
  <Override PartName="/ppt/slideLayouts/slideLayout1296.xml" ContentType="application/vnd.openxmlformats-officedocument.presentationml.slideLayout+xml"/>
  <Override PartName="/ppt/slideLayouts/slideLayout1297.xml" ContentType="application/vnd.openxmlformats-officedocument.presentationml.slideLayout+xml"/>
  <Override PartName="/ppt/slideLayouts/slideLayout1298.xml" ContentType="application/vnd.openxmlformats-officedocument.presentationml.slideLayout+xml"/>
  <Override PartName="/ppt/slideLayouts/slideLayout1299.xml" ContentType="application/vnd.openxmlformats-officedocument.presentationml.slideLayout+xml"/>
  <Override PartName="/ppt/slideLayouts/slideLayout1300.xml" ContentType="application/vnd.openxmlformats-officedocument.presentationml.slideLayout+xml"/>
  <Override PartName="/ppt/slideLayouts/slideLayout1301.xml" ContentType="application/vnd.openxmlformats-officedocument.presentationml.slideLayout+xml"/>
  <Override PartName="/ppt/slideLayouts/slideLayout1302.xml" ContentType="application/vnd.openxmlformats-officedocument.presentationml.slideLayout+xml"/>
  <Override PartName="/ppt/slideLayouts/slideLayout1303.xml" ContentType="application/vnd.openxmlformats-officedocument.presentationml.slideLayout+xml"/>
  <Override PartName="/ppt/slideLayouts/slideLayout1304.xml" ContentType="application/vnd.openxmlformats-officedocument.presentationml.slideLayout+xml"/>
  <Override PartName="/ppt/slideLayouts/slideLayout1305.xml" ContentType="application/vnd.openxmlformats-officedocument.presentationml.slideLayout+xml"/>
  <Override PartName="/ppt/slideLayouts/slideLayout1306.xml" ContentType="application/vnd.openxmlformats-officedocument.presentationml.slideLayout+xml"/>
  <Override PartName="/ppt/slideLayouts/slideLayout1307.xml" ContentType="application/vnd.openxmlformats-officedocument.presentationml.slideLayout+xml"/>
  <Override PartName="/ppt/slideLayouts/slideLayout1308.xml" ContentType="application/vnd.openxmlformats-officedocument.presentationml.slideLayout+xml"/>
  <Override PartName="/ppt/slideLayouts/slideLayout1309.xml" ContentType="application/vnd.openxmlformats-officedocument.presentationml.slideLayout+xml"/>
  <Override PartName="/ppt/slideLayouts/slideLayout1310.xml" ContentType="application/vnd.openxmlformats-officedocument.presentationml.slideLayout+xml"/>
  <Override PartName="/ppt/slideLayouts/slideLayout1311.xml" ContentType="application/vnd.openxmlformats-officedocument.presentationml.slideLayout+xml"/>
  <Override PartName="/ppt/slideLayouts/slideLayout1312.xml" ContentType="application/vnd.openxmlformats-officedocument.presentationml.slideLayout+xml"/>
  <Override PartName="/ppt/slideLayouts/slideLayout1313.xml" ContentType="application/vnd.openxmlformats-officedocument.presentationml.slideLayout+xml"/>
  <Override PartName="/ppt/slideLayouts/slideLayout1314.xml" ContentType="application/vnd.openxmlformats-officedocument.presentationml.slideLayout+xml"/>
  <Override PartName="/ppt/slideLayouts/slideLayout1315.xml" ContentType="application/vnd.openxmlformats-officedocument.presentationml.slideLayout+xml"/>
  <Override PartName="/ppt/slideLayouts/slideLayout1316.xml" ContentType="application/vnd.openxmlformats-officedocument.presentationml.slideLayout+xml"/>
  <Override PartName="/ppt/slideLayouts/slideLayout1317.xml" ContentType="application/vnd.openxmlformats-officedocument.presentationml.slideLayout+xml"/>
  <Override PartName="/ppt/slideLayouts/slideLayout1318.xml" ContentType="application/vnd.openxmlformats-officedocument.presentationml.slideLayout+xml"/>
  <Override PartName="/ppt/slideLayouts/slideLayout1319.xml" ContentType="application/vnd.openxmlformats-officedocument.presentationml.slideLayout+xml"/>
  <Override PartName="/ppt/slideLayouts/slideLayout1320.xml" ContentType="application/vnd.openxmlformats-officedocument.presentationml.slideLayout+xml"/>
  <Override PartName="/ppt/slideLayouts/slideLayout1321.xml" ContentType="application/vnd.openxmlformats-officedocument.presentationml.slideLayout+xml"/>
  <Override PartName="/ppt/slideLayouts/slideLayout1322.xml" ContentType="application/vnd.openxmlformats-officedocument.presentationml.slideLayout+xml"/>
  <Override PartName="/ppt/slideLayouts/slideLayout1323.xml" ContentType="application/vnd.openxmlformats-officedocument.presentationml.slideLayout+xml"/>
  <Override PartName="/ppt/slideLayouts/slideLayout1324.xml" ContentType="application/vnd.openxmlformats-officedocument.presentationml.slideLayout+xml"/>
  <Override PartName="/ppt/slideLayouts/slideLayout1325.xml" ContentType="application/vnd.openxmlformats-officedocument.presentationml.slideLayout+xml"/>
  <Override PartName="/ppt/slideLayouts/slideLayout1326.xml" ContentType="application/vnd.openxmlformats-officedocument.presentationml.slideLayout+xml"/>
  <Override PartName="/ppt/slideLayouts/slideLayout1327.xml" ContentType="application/vnd.openxmlformats-officedocument.presentationml.slideLayout+xml"/>
  <Override PartName="/ppt/slideLayouts/slideLayout1328.xml" ContentType="application/vnd.openxmlformats-officedocument.presentationml.slideLayout+xml"/>
  <Override PartName="/ppt/slideLayouts/slideLayout1329.xml" ContentType="application/vnd.openxmlformats-officedocument.presentationml.slideLayout+xml"/>
  <Override PartName="/ppt/slideLayouts/slideLayout1330.xml" ContentType="application/vnd.openxmlformats-officedocument.presentationml.slideLayout+xml"/>
  <Override PartName="/ppt/slideLayouts/slideLayout1331.xml" ContentType="application/vnd.openxmlformats-officedocument.presentationml.slideLayout+xml"/>
  <Override PartName="/ppt/slideLayouts/slideLayout1332.xml" ContentType="application/vnd.openxmlformats-officedocument.presentationml.slideLayout+xml"/>
  <Override PartName="/ppt/slideLayouts/slideLayout1333.xml" ContentType="application/vnd.openxmlformats-officedocument.presentationml.slideLayout+xml"/>
  <Override PartName="/ppt/slideLayouts/slideLayout1334.xml" ContentType="application/vnd.openxmlformats-officedocument.presentationml.slideLayout+xml"/>
  <Override PartName="/ppt/slideLayouts/slideLayout1335.xml" ContentType="application/vnd.openxmlformats-officedocument.presentationml.slideLayout+xml"/>
  <Override PartName="/ppt/slideLayouts/slideLayout1336.xml" ContentType="application/vnd.openxmlformats-officedocument.presentationml.slideLayout+xml"/>
  <Override PartName="/ppt/slideLayouts/slideLayout1337.xml" ContentType="application/vnd.openxmlformats-officedocument.presentationml.slideLayout+xml"/>
  <Override PartName="/ppt/slideLayouts/slideLayout1338.xml" ContentType="application/vnd.openxmlformats-officedocument.presentationml.slideLayout+xml"/>
  <Override PartName="/ppt/slideLayouts/slideLayout1339.xml" ContentType="application/vnd.openxmlformats-officedocument.presentationml.slideLayout+xml"/>
  <Override PartName="/ppt/slideLayouts/slideLayout1340.xml" ContentType="application/vnd.openxmlformats-officedocument.presentationml.slideLayout+xml"/>
  <Override PartName="/ppt/slideLayouts/slideLayout1341.xml" ContentType="application/vnd.openxmlformats-officedocument.presentationml.slideLayout+xml"/>
  <Override PartName="/ppt/slideLayouts/slideLayout1342.xml" ContentType="application/vnd.openxmlformats-officedocument.presentationml.slideLayout+xml"/>
  <Override PartName="/ppt/slideLayouts/slideLayout1343.xml" ContentType="application/vnd.openxmlformats-officedocument.presentationml.slideLayout+xml"/>
  <Override PartName="/ppt/slideLayouts/slideLayout1344.xml" ContentType="application/vnd.openxmlformats-officedocument.presentationml.slideLayout+xml"/>
  <Override PartName="/ppt/slideLayouts/slideLayout1345.xml" ContentType="application/vnd.openxmlformats-officedocument.presentationml.slideLayout+xml"/>
  <Override PartName="/ppt/slideLayouts/slideLayout1346.xml" ContentType="application/vnd.openxmlformats-officedocument.presentationml.slideLayout+xml"/>
  <Override PartName="/ppt/slideLayouts/slideLayout1347.xml" ContentType="application/vnd.openxmlformats-officedocument.presentationml.slideLayout+xml"/>
  <Override PartName="/ppt/slideLayouts/slideLayout1348.xml" ContentType="application/vnd.openxmlformats-officedocument.presentationml.slideLayout+xml"/>
  <Override PartName="/ppt/slideLayouts/slideLayout1349.xml" ContentType="application/vnd.openxmlformats-officedocument.presentationml.slideLayout+xml"/>
  <Override PartName="/ppt/slideLayouts/slideLayout1350.xml" ContentType="application/vnd.openxmlformats-officedocument.presentationml.slideLayout+xml"/>
  <Override PartName="/ppt/slideLayouts/slideLayout1351.xml" ContentType="application/vnd.openxmlformats-officedocument.presentationml.slideLayout+xml"/>
  <Override PartName="/ppt/slideLayouts/slideLayout1352.xml" ContentType="application/vnd.openxmlformats-officedocument.presentationml.slideLayout+xml"/>
  <Override PartName="/ppt/slideLayouts/slideLayout1353.xml" ContentType="application/vnd.openxmlformats-officedocument.presentationml.slideLayout+xml"/>
  <Override PartName="/ppt/slideLayouts/slideLayout1354.xml" ContentType="application/vnd.openxmlformats-officedocument.presentationml.slideLayout+xml"/>
  <Override PartName="/ppt/slideLayouts/slideLayout1355.xml" ContentType="application/vnd.openxmlformats-officedocument.presentationml.slideLayout+xml"/>
  <Override PartName="/ppt/slideLayouts/slideLayout1356.xml" ContentType="application/vnd.openxmlformats-officedocument.presentationml.slideLayout+xml"/>
  <Override PartName="/ppt/slideLayouts/slideLayout1357.xml" ContentType="application/vnd.openxmlformats-officedocument.presentationml.slideLayout+xml"/>
  <Override PartName="/ppt/slideLayouts/slideLayout1358.xml" ContentType="application/vnd.openxmlformats-officedocument.presentationml.slideLayout+xml"/>
  <Override PartName="/ppt/slideLayouts/slideLayout1359.xml" ContentType="application/vnd.openxmlformats-officedocument.presentationml.slideLayout+xml"/>
  <Override PartName="/ppt/slideLayouts/slideLayout1360.xml" ContentType="application/vnd.openxmlformats-officedocument.presentationml.slideLayout+xml"/>
  <Override PartName="/ppt/slideLayouts/slideLayout1361.xml" ContentType="application/vnd.openxmlformats-officedocument.presentationml.slideLayout+xml"/>
  <Override PartName="/ppt/slideLayouts/slideLayout1362.xml" ContentType="application/vnd.openxmlformats-officedocument.presentationml.slideLayout+xml"/>
  <Override PartName="/ppt/slideLayouts/slideLayout1363.xml" ContentType="application/vnd.openxmlformats-officedocument.presentationml.slideLayout+xml"/>
  <Override PartName="/ppt/slideLayouts/slideLayout1364.xml" ContentType="application/vnd.openxmlformats-officedocument.presentationml.slideLayout+xml"/>
  <Override PartName="/ppt/slideLayouts/slideLayout1365.xml" ContentType="application/vnd.openxmlformats-officedocument.presentationml.slideLayout+xml"/>
  <Override PartName="/ppt/slideLayouts/slideLayout1366.xml" ContentType="application/vnd.openxmlformats-officedocument.presentationml.slideLayout+xml"/>
  <Override PartName="/ppt/slideLayouts/slideLayout1367.xml" ContentType="application/vnd.openxmlformats-officedocument.presentationml.slideLayout+xml"/>
  <Override PartName="/ppt/slideLayouts/slideLayout1368.xml" ContentType="application/vnd.openxmlformats-officedocument.presentationml.slideLayout+xml"/>
  <Override PartName="/ppt/slideLayouts/slideLayout1369.xml" ContentType="application/vnd.openxmlformats-officedocument.presentationml.slideLayout+xml"/>
  <Override PartName="/ppt/slideLayouts/slideLayout1370.xml" ContentType="application/vnd.openxmlformats-officedocument.presentationml.slideLayout+xml"/>
  <Override PartName="/ppt/slideLayouts/slideLayout1371.xml" ContentType="application/vnd.openxmlformats-officedocument.presentationml.slideLayout+xml"/>
  <Override PartName="/ppt/slideLayouts/slideLayout1372.xml" ContentType="application/vnd.openxmlformats-officedocument.presentationml.slideLayout+xml"/>
  <Override PartName="/ppt/slideLayouts/slideLayout1373.xml" ContentType="application/vnd.openxmlformats-officedocument.presentationml.slideLayout+xml"/>
  <Override PartName="/ppt/slideLayouts/slideLayout1374.xml" ContentType="application/vnd.openxmlformats-officedocument.presentationml.slideLayout+xml"/>
  <Override PartName="/ppt/slideLayouts/slideLayout1375.xml" ContentType="application/vnd.openxmlformats-officedocument.presentationml.slideLayout+xml"/>
  <Override PartName="/ppt/slideLayouts/slideLayout1376.xml" ContentType="application/vnd.openxmlformats-officedocument.presentationml.slideLayout+xml"/>
  <Override PartName="/ppt/slideLayouts/slideLayout1377.xml" ContentType="application/vnd.openxmlformats-officedocument.presentationml.slideLayout+xml"/>
  <Override PartName="/ppt/slideLayouts/slideLayout1378.xml" ContentType="application/vnd.openxmlformats-officedocument.presentationml.slideLayout+xml"/>
  <Override PartName="/ppt/slideLayouts/slideLayout1379.xml" ContentType="application/vnd.openxmlformats-officedocument.presentationml.slideLayout+xml"/>
  <Override PartName="/ppt/slideLayouts/slideLayout1380.xml" ContentType="application/vnd.openxmlformats-officedocument.presentationml.slideLayout+xml"/>
  <Override PartName="/ppt/slideLayouts/slideLayout1381.xml" ContentType="application/vnd.openxmlformats-officedocument.presentationml.slideLayout+xml"/>
  <Override PartName="/ppt/slideLayouts/slideLayout1382.xml" ContentType="application/vnd.openxmlformats-officedocument.presentationml.slideLayout+xml"/>
  <Override PartName="/ppt/slideLayouts/slideLayout1383.xml" ContentType="application/vnd.openxmlformats-officedocument.presentationml.slideLayout+xml"/>
  <Override PartName="/ppt/slideLayouts/slideLayout1384.xml" ContentType="application/vnd.openxmlformats-officedocument.presentationml.slideLayout+xml"/>
  <Override PartName="/ppt/slideLayouts/slideLayout1385.xml" ContentType="application/vnd.openxmlformats-officedocument.presentationml.slideLayout+xml"/>
  <Override PartName="/ppt/slideLayouts/slideLayout1386.xml" ContentType="application/vnd.openxmlformats-officedocument.presentationml.slideLayout+xml"/>
  <Override PartName="/ppt/slideLayouts/slideLayout1387.xml" ContentType="application/vnd.openxmlformats-officedocument.presentationml.slideLayout+xml"/>
  <Override PartName="/ppt/slideLayouts/slideLayout1388.xml" ContentType="application/vnd.openxmlformats-officedocument.presentationml.slideLayout+xml"/>
  <Override PartName="/ppt/slideLayouts/slideLayout1389.xml" ContentType="application/vnd.openxmlformats-officedocument.presentationml.slideLayout+xml"/>
  <Override PartName="/ppt/slideLayouts/slideLayout1390.xml" ContentType="application/vnd.openxmlformats-officedocument.presentationml.slideLayout+xml"/>
  <Override PartName="/ppt/slideLayouts/slideLayout1391.xml" ContentType="application/vnd.openxmlformats-officedocument.presentationml.slideLayout+xml"/>
  <Override PartName="/ppt/slideLayouts/slideLayout1392.xml" ContentType="application/vnd.openxmlformats-officedocument.presentationml.slideLayout+xml"/>
  <Override PartName="/ppt/slideLayouts/slideLayout1393.xml" ContentType="application/vnd.openxmlformats-officedocument.presentationml.slideLayout+xml"/>
  <Override PartName="/ppt/slideLayouts/slideLayout1394.xml" ContentType="application/vnd.openxmlformats-officedocument.presentationml.slideLayout+xml"/>
  <Override PartName="/ppt/slideLayouts/slideLayout1395.xml" ContentType="application/vnd.openxmlformats-officedocument.presentationml.slideLayout+xml"/>
  <Override PartName="/ppt/slideLayouts/slideLayout1396.xml" ContentType="application/vnd.openxmlformats-officedocument.presentationml.slideLayout+xml"/>
  <Override PartName="/ppt/slideLayouts/slideLayout1397.xml" ContentType="application/vnd.openxmlformats-officedocument.presentationml.slideLayout+xml"/>
  <Override PartName="/ppt/slideLayouts/slideLayout1398.xml" ContentType="application/vnd.openxmlformats-officedocument.presentationml.slideLayout+xml"/>
  <Override PartName="/ppt/slideLayouts/slideLayout1399.xml" ContentType="application/vnd.openxmlformats-officedocument.presentationml.slideLayout+xml"/>
  <Override PartName="/ppt/slideLayouts/slideLayout1400.xml" ContentType="application/vnd.openxmlformats-officedocument.presentationml.slideLayout+xml"/>
  <Override PartName="/ppt/slideLayouts/slideLayout1401.xml" ContentType="application/vnd.openxmlformats-officedocument.presentationml.slideLayout+xml"/>
  <Override PartName="/ppt/slideLayouts/slideLayout1402.xml" ContentType="application/vnd.openxmlformats-officedocument.presentationml.slideLayout+xml"/>
  <Override PartName="/ppt/slideLayouts/slideLayout1403.xml" ContentType="application/vnd.openxmlformats-officedocument.presentationml.slideLayout+xml"/>
  <Override PartName="/ppt/slideLayouts/slideLayout1404.xml" ContentType="application/vnd.openxmlformats-officedocument.presentationml.slideLayout+xml"/>
  <Override PartName="/ppt/slideLayouts/slideLayout1405.xml" ContentType="application/vnd.openxmlformats-officedocument.presentationml.slideLayout+xml"/>
  <Override PartName="/ppt/slideLayouts/slideLayout1406.xml" ContentType="application/vnd.openxmlformats-officedocument.presentationml.slideLayout+xml"/>
  <Override PartName="/ppt/slideLayouts/slideLayout1407.xml" ContentType="application/vnd.openxmlformats-officedocument.presentationml.slideLayout+xml"/>
  <Override PartName="/ppt/slideLayouts/slideLayout1408.xml" ContentType="application/vnd.openxmlformats-officedocument.presentationml.slideLayout+xml"/>
  <Override PartName="/ppt/slideLayouts/slideLayout1409.xml" ContentType="application/vnd.openxmlformats-officedocument.presentationml.slideLayout+xml"/>
  <Override PartName="/ppt/slideLayouts/slideLayout1410.xml" ContentType="application/vnd.openxmlformats-officedocument.presentationml.slideLayout+xml"/>
  <Override PartName="/ppt/slideLayouts/slideLayout1411.xml" ContentType="application/vnd.openxmlformats-officedocument.presentationml.slideLayout+xml"/>
  <Override PartName="/ppt/slideLayouts/slideLayout1412.xml" ContentType="application/vnd.openxmlformats-officedocument.presentationml.slideLayout+xml"/>
  <Override PartName="/ppt/slideLayouts/slideLayout1413.xml" ContentType="application/vnd.openxmlformats-officedocument.presentationml.slideLayout+xml"/>
  <Override PartName="/ppt/slideLayouts/slideLayout1414.xml" ContentType="application/vnd.openxmlformats-officedocument.presentationml.slideLayout+xml"/>
  <Override PartName="/ppt/slideLayouts/slideLayout14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slideLayouts/slideLayout1418.xml" ContentType="application/vnd.openxmlformats-officedocument.presentationml.slideLayout+xml"/>
  <Override PartName="/ppt/slideLayouts/slideLayout1419.xml" ContentType="application/vnd.openxmlformats-officedocument.presentationml.slideLayout+xml"/>
  <Override PartName="/ppt/slideLayouts/slideLayout1420.xml" ContentType="application/vnd.openxmlformats-officedocument.presentationml.slideLayout+xml"/>
  <Override PartName="/ppt/slideLayouts/slideLayout1421.xml" ContentType="application/vnd.openxmlformats-officedocument.presentationml.slideLayout+xml"/>
  <Override PartName="/ppt/slideLayouts/slideLayout1422.xml" ContentType="application/vnd.openxmlformats-officedocument.presentationml.slideLayout+xml"/>
  <Override PartName="/ppt/slideLayouts/slideLayout1423.xml" ContentType="application/vnd.openxmlformats-officedocument.presentationml.slideLayout+xml"/>
  <Override PartName="/ppt/slideLayouts/slideLayout1424.xml" ContentType="application/vnd.openxmlformats-officedocument.presentationml.slideLayout+xml"/>
  <Override PartName="/ppt/slideLayouts/slideLayout1425.xml" ContentType="application/vnd.openxmlformats-officedocument.presentationml.slideLayout+xml"/>
  <Override PartName="/ppt/slideLayouts/slideLayout1426.xml" ContentType="application/vnd.openxmlformats-officedocument.presentationml.slideLayout+xml"/>
  <Override PartName="/ppt/slideLayouts/slideLayout1427.xml" ContentType="application/vnd.openxmlformats-officedocument.presentationml.slideLayout+xml"/>
  <Override PartName="/ppt/slideLayouts/slideLayout1428.xml" ContentType="application/vnd.openxmlformats-officedocument.presentationml.slideLayout+xml"/>
  <Override PartName="/ppt/slideLayouts/slideLayout1429.xml" ContentType="application/vnd.openxmlformats-officedocument.presentationml.slideLayout+xml"/>
  <Override PartName="/ppt/slideLayouts/slideLayout1430.xml" ContentType="application/vnd.openxmlformats-officedocument.presentationml.slideLayout+xml"/>
  <Override PartName="/ppt/slideLayouts/slideLayout1431.xml" ContentType="application/vnd.openxmlformats-officedocument.presentationml.slideLayout+xml"/>
  <Override PartName="/ppt/slideLayouts/slideLayout1432.xml" ContentType="application/vnd.openxmlformats-officedocument.presentationml.slideLayout+xml"/>
  <Override PartName="/ppt/slideLayouts/slideLayout1433.xml" ContentType="application/vnd.openxmlformats-officedocument.presentationml.slideLayout+xml"/>
  <Override PartName="/ppt/slideLayouts/slideLayout1434.xml" ContentType="application/vnd.openxmlformats-officedocument.presentationml.slideLayout+xml"/>
  <Override PartName="/ppt/slideLayouts/slideLayout1435.xml" ContentType="application/vnd.openxmlformats-officedocument.presentationml.slideLayout+xml"/>
  <Override PartName="/ppt/slideLayouts/slideLayout1436.xml" ContentType="application/vnd.openxmlformats-officedocument.presentationml.slideLayout+xml"/>
  <Override PartName="/ppt/slideLayouts/slideLayout1437.xml" ContentType="application/vnd.openxmlformats-officedocument.presentationml.slideLayout+xml"/>
  <Override PartName="/ppt/slideLayouts/slideLayout1438.xml" ContentType="application/vnd.openxmlformats-officedocument.presentationml.slideLayout+xml"/>
  <Override PartName="/ppt/slideLayouts/slideLayout1439.xml" ContentType="application/vnd.openxmlformats-officedocument.presentationml.slideLayout+xml"/>
  <Override PartName="/ppt/slideLayouts/slideLayout1440.xml" ContentType="application/vnd.openxmlformats-officedocument.presentationml.slideLayout+xml"/>
  <Override PartName="/ppt/slideLayouts/slideLayout1441.xml" ContentType="application/vnd.openxmlformats-officedocument.presentationml.slideLayout+xml"/>
  <Override PartName="/ppt/slideLayouts/slideLayout1442.xml" ContentType="application/vnd.openxmlformats-officedocument.presentationml.slideLayout+xml"/>
  <Override PartName="/ppt/slideLayouts/slideLayout1443.xml" ContentType="application/vnd.openxmlformats-officedocument.presentationml.slideLayout+xml"/>
  <Override PartName="/ppt/slideLayouts/slideLayout1444.xml" ContentType="application/vnd.openxmlformats-officedocument.presentationml.slideLayout+xml"/>
  <Override PartName="/ppt/slideLayouts/slideLayout1445.xml" ContentType="application/vnd.openxmlformats-officedocument.presentationml.slideLayout+xml"/>
  <Override PartName="/ppt/slideLayouts/slideLayout1446.xml" ContentType="application/vnd.openxmlformats-officedocument.presentationml.slideLayout+xml"/>
  <Override PartName="/ppt/slideLayouts/slideLayout1447.xml" ContentType="application/vnd.openxmlformats-officedocument.presentationml.slideLayout+xml"/>
  <Override PartName="/ppt/slideLayouts/slideLayout1448.xml" ContentType="application/vnd.openxmlformats-officedocument.presentationml.slideLayout+xml"/>
  <Override PartName="/ppt/slideLayouts/slideLayout1449.xml" ContentType="application/vnd.openxmlformats-officedocument.presentationml.slideLayout+xml"/>
  <Override PartName="/ppt/slideLayouts/slideLayout1450.xml" ContentType="application/vnd.openxmlformats-officedocument.presentationml.slideLayout+xml"/>
  <Override PartName="/ppt/slideLayouts/slideLayout1451.xml" ContentType="application/vnd.openxmlformats-officedocument.presentationml.slideLayout+xml"/>
  <Override PartName="/ppt/slideLayouts/slideLayout1452.xml" ContentType="application/vnd.openxmlformats-officedocument.presentationml.slideLayout+xml"/>
  <Override PartName="/ppt/slideLayouts/slideLayout1453.xml" ContentType="application/vnd.openxmlformats-officedocument.presentationml.slideLayout+xml"/>
  <Override PartName="/ppt/slideLayouts/slideLayout1454.xml" ContentType="application/vnd.openxmlformats-officedocument.presentationml.slideLayout+xml"/>
  <Override PartName="/ppt/slideLayouts/slideLayout1455.xml" ContentType="application/vnd.openxmlformats-officedocument.presentationml.slideLayout+xml"/>
  <Override PartName="/ppt/slideLayouts/slideLayout1456.xml" ContentType="application/vnd.openxmlformats-officedocument.presentationml.slideLayout+xml"/>
  <Override PartName="/ppt/slideLayouts/slideLayout1457.xml" ContentType="application/vnd.openxmlformats-officedocument.presentationml.slideLayout+xml"/>
  <Override PartName="/ppt/slideLayouts/slideLayout1458.xml" ContentType="application/vnd.openxmlformats-officedocument.presentationml.slideLayout+xml"/>
  <Override PartName="/ppt/slideLayouts/slideLayout1459.xml" ContentType="application/vnd.openxmlformats-officedocument.presentationml.slideLayout+xml"/>
  <Override PartName="/ppt/slideLayouts/slideLayout1460.xml" ContentType="application/vnd.openxmlformats-officedocument.presentationml.slideLayout+xml"/>
  <Override PartName="/ppt/slideLayouts/slideLayout1461.xml" ContentType="application/vnd.openxmlformats-officedocument.presentationml.slideLayout+xml"/>
  <Override PartName="/ppt/slideLayouts/slideLayout1462.xml" ContentType="application/vnd.openxmlformats-officedocument.presentationml.slideLayout+xml"/>
  <Override PartName="/ppt/slideLayouts/slideLayout1463.xml" ContentType="application/vnd.openxmlformats-officedocument.presentationml.slideLayout+xml"/>
  <Override PartName="/ppt/slideLayouts/slideLayout1464.xml" ContentType="application/vnd.openxmlformats-officedocument.presentationml.slideLayout+xml"/>
  <Override PartName="/ppt/slideLayouts/slideLayout1465.xml" ContentType="application/vnd.openxmlformats-officedocument.presentationml.slideLayout+xml"/>
  <Override PartName="/ppt/slideLayouts/slideLayout1466.xml" ContentType="application/vnd.openxmlformats-officedocument.presentationml.slideLayout+xml"/>
  <Override PartName="/ppt/slideLayouts/slideLayout1467.xml" ContentType="application/vnd.openxmlformats-officedocument.presentationml.slideLayout+xml"/>
  <Override PartName="/ppt/slideLayouts/slideLayout1468.xml" ContentType="application/vnd.openxmlformats-officedocument.presentationml.slideLayout+xml"/>
  <Override PartName="/ppt/slideLayouts/slideLayout1469.xml" ContentType="application/vnd.openxmlformats-officedocument.presentationml.slideLayout+xml"/>
  <Override PartName="/ppt/slideLayouts/slideLayout1470.xml" ContentType="application/vnd.openxmlformats-officedocument.presentationml.slideLayout+xml"/>
  <Override PartName="/ppt/slideLayouts/slideLayout1471.xml" ContentType="application/vnd.openxmlformats-officedocument.presentationml.slideLayout+xml"/>
  <Override PartName="/ppt/slideLayouts/slideLayout1472.xml" ContentType="application/vnd.openxmlformats-officedocument.presentationml.slideLayout+xml"/>
  <Override PartName="/ppt/slideLayouts/slideLayout1473.xml" ContentType="application/vnd.openxmlformats-officedocument.presentationml.slideLayout+xml"/>
  <Override PartName="/ppt/slideLayouts/slideLayout1474.xml" ContentType="application/vnd.openxmlformats-officedocument.presentationml.slideLayout+xml"/>
  <Override PartName="/ppt/slideLayouts/slideLayout1475.xml" ContentType="application/vnd.openxmlformats-officedocument.presentationml.slideLayout+xml"/>
  <Override PartName="/ppt/slideLayouts/slideLayout1476.xml" ContentType="application/vnd.openxmlformats-officedocument.presentationml.slideLayout+xml"/>
  <Override PartName="/ppt/slideLayouts/slideLayout1477.xml" ContentType="application/vnd.openxmlformats-officedocument.presentationml.slideLayout+xml"/>
  <Override PartName="/ppt/slideLayouts/slideLayout1478.xml" ContentType="application/vnd.openxmlformats-officedocument.presentationml.slideLayout+xml"/>
  <Override PartName="/ppt/slideLayouts/slideLayout1479.xml" ContentType="application/vnd.openxmlformats-officedocument.presentationml.slideLayout+xml"/>
  <Override PartName="/ppt/slideLayouts/slideLayout1480.xml" ContentType="application/vnd.openxmlformats-officedocument.presentationml.slideLayout+xml"/>
  <Override PartName="/ppt/slideLayouts/slideLayout1481.xml" ContentType="application/vnd.openxmlformats-officedocument.presentationml.slideLayout+xml"/>
  <Override PartName="/ppt/slideLayouts/slideLayout1482.xml" ContentType="application/vnd.openxmlformats-officedocument.presentationml.slideLayout+xml"/>
  <Override PartName="/ppt/slideLayouts/slideLayout1483.xml" ContentType="application/vnd.openxmlformats-officedocument.presentationml.slideLayout+xml"/>
  <Override PartName="/ppt/slideLayouts/slideLayout1484.xml" ContentType="application/vnd.openxmlformats-officedocument.presentationml.slideLayout+xml"/>
  <Override PartName="/ppt/slideLayouts/slideLayout1485.xml" ContentType="application/vnd.openxmlformats-officedocument.presentationml.slideLayout+xml"/>
  <Override PartName="/ppt/slideLayouts/slideLayout1486.xml" ContentType="application/vnd.openxmlformats-officedocument.presentationml.slideLayout+xml"/>
  <Override PartName="/ppt/slideLayouts/slideLayout1487.xml" ContentType="application/vnd.openxmlformats-officedocument.presentationml.slideLayout+xml"/>
  <Override PartName="/ppt/slideLayouts/slideLayout1488.xml" ContentType="application/vnd.openxmlformats-officedocument.presentationml.slideLayout+xml"/>
  <Override PartName="/ppt/slideLayouts/slideLayout1489.xml" ContentType="application/vnd.openxmlformats-officedocument.presentationml.slideLayout+xml"/>
  <Override PartName="/ppt/slideLayouts/slideLayout1490.xml" ContentType="application/vnd.openxmlformats-officedocument.presentationml.slideLayout+xml"/>
  <Override PartName="/ppt/slideLayouts/slideLayout1491.xml" ContentType="application/vnd.openxmlformats-officedocument.presentationml.slideLayout+xml"/>
  <Override PartName="/ppt/slideLayouts/slideLayout1492.xml" ContentType="application/vnd.openxmlformats-officedocument.presentationml.slideLayout+xml"/>
  <Override PartName="/ppt/slideLayouts/slideLayout1493.xml" ContentType="application/vnd.openxmlformats-officedocument.presentationml.slideLayout+xml"/>
  <Override PartName="/ppt/slideLayouts/slideLayout1494.xml" ContentType="application/vnd.openxmlformats-officedocument.presentationml.slideLayout+xml"/>
  <Override PartName="/ppt/slideLayouts/slideLayout1495.xml" ContentType="application/vnd.openxmlformats-officedocument.presentationml.slideLayout+xml"/>
  <Override PartName="/ppt/slideLayouts/slideLayout1496.xml" ContentType="application/vnd.openxmlformats-officedocument.presentationml.slideLayout+xml"/>
  <Override PartName="/ppt/slideLayouts/slideLayout1497.xml" ContentType="application/vnd.openxmlformats-officedocument.presentationml.slideLayout+xml"/>
  <Override PartName="/ppt/slideLayouts/slideLayout1498.xml" ContentType="application/vnd.openxmlformats-officedocument.presentationml.slideLayout+xml"/>
  <Override PartName="/ppt/slideLayouts/slideLayout1499.xml" ContentType="application/vnd.openxmlformats-officedocument.presentationml.slideLayout+xml"/>
  <Override PartName="/ppt/slideLayouts/slideLayout1500.xml" ContentType="application/vnd.openxmlformats-officedocument.presentationml.slideLayout+xml"/>
  <Override PartName="/ppt/slideLayouts/slideLayout1501.xml" ContentType="application/vnd.openxmlformats-officedocument.presentationml.slideLayout+xml"/>
  <Override PartName="/ppt/slideLayouts/slideLayout1502.xml" ContentType="application/vnd.openxmlformats-officedocument.presentationml.slideLayout+xml"/>
  <Override PartName="/ppt/slideLayouts/slideLayout1503.xml" ContentType="application/vnd.openxmlformats-officedocument.presentationml.slideLayout+xml"/>
  <Override PartName="/ppt/slideLayouts/slideLayout1504.xml" ContentType="application/vnd.openxmlformats-officedocument.presentationml.slideLayout+xml"/>
  <Override PartName="/ppt/slideLayouts/slideLayout1505.xml" ContentType="application/vnd.openxmlformats-officedocument.presentationml.slideLayout+xml"/>
  <Override PartName="/ppt/slideLayouts/slideLayout1506.xml" ContentType="application/vnd.openxmlformats-officedocument.presentationml.slideLayout+xml"/>
  <Override PartName="/ppt/slideLayouts/slideLayout1507.xml" ContentType="application/vnd.openxmlformats-officedocument.presentationml.slideLayout+xml"/>
  <Override PartName="/ppt/slideLayouts/slideLayout1508.xml" ContentType="application/vnd.openxmlformats-officedocument.presentationml.slideLayout+xml"/>
  <Override PartName="/ppt/slideLayouts/slideLayout1509.xml" ContentType="application/vnd.openxmlformats-officedocument.presentationml.slideLayout+xml"/>
  <Override PartName="/ppt/slideLayouts/slideLayout1510.xml" ContentType="application/vnd.openxmlformats-officedocument.presentationml.slideLayout+xml"/>
  <Override PartName="/ppt/slideLayouts/slideLayout15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514.xml" ContentType="application/vnd.openxmlformats-officedocument.presentationml.slideLayout+xml"/>
  <Override PartName="/ppt/slideLayouts/slideLayout1515.xml" ContentType="application/vnd.openxmlformats-officedocument.presentationml.slideLayout+xml"/>
  <Override PartName="/ppt/slideLayouts/slideLayout1516.xml" ContentType="application/vnd.openxmlformats-officedocument.presentationml.slideLayout+xml"/>
  <Override PartName="/ppt/slideLayouts/slideLayout1517.xml" ContentType="application/vnd.openxmlformats-officedocument.presentationml.slideLayout+xml"/>
  <Override PartName="/ppt/slideLayouts/slideLayout1518.xml" ContentType="application/vnd.openxmlformats-officedocument.presentationml.slideLayout+xml"/>
  <Override PartName="/ppt/slideLayouts/slideLayout1519.xml" ContentType="application/vnd.openxmlformats-officedocument.presentationml.slideLayout+xml"/>
  <Override PartName="/ppt/slideLayouts/slideLayout1520.xml" ContentType="application/vnd.openxmlformats-officedocument.presentationml.slideLayout+xml"/>
  <Override PartName="/ppt/slideLayouts/slideLayout1521.xml" ContentType="application/vnd.openxmlformats-officedocument.presentationml.slideLayout+xml"/>
  <Override PartName="/ppt/slideLayouts/slideLayout1522.xml" ContentType="application/vnd.openxmlformats-officedocument.presentationml.slideLayout+xml"/>
  <Override PartName="/ppt/slideLayouts/slideLayout1523.xml" ContentType="application/vnd.openxmlformats-officedocument.presentationml.slideLayout+xml"/>
  <Override PartName="/ppt/slideLayouts/slideLayout1524.xml" ContentType="application/vnd.openxmlformats-officedocument.presentationml.slideLayout+xml"/>
  <Override PartName="/ppt/slideLayouts/slideLayout1525.xml" ContentType="application/vnd.openxmlformats-officedocument.presentationml.slideLayout+xml"/>
  <Override PartName="/ppt/slideLayouts/slideLayout1526.xml" ContentType="application/vnd.openxmlformats-officedocument.presentationml.slideLayout+xml"/>
  <Override PartName="/ppt/slideLayouts/slideLayout1527.xml" ContentType="application/vnd.openxmlformats-officedocument.presentationml.slideLayout+xml"/>
  <Override PartName="/ppt/slideLayouts/slideLayout1528.xml" ContentType="application/vnd.openxmlformats-officedocument.presentationml.slideLayout+xml"/>
  <Override PartName="/ppt/slideLayouts/slideLayout1529.xml" ContentType="application/vnd.openxmlformats-officedocument.presentationml.slideLayout+xml"/>
  <Override PartName="/ppt/slideLayouts/slideLayout1530.xml" ContentType="application/vnd.openxmlformats-officedocument.presentationml.slideLayout+xml"/>
  <Override PartName="/ppt/slideLayouts/slideLayout1531.xml" ContentType="application/vnd.openxmlformats-officedocument.presentationml.slideLayout+xml"/>
  <Override PartName="/ppt/slideLayouts/slideLayout1532.xml" ContentType="application/vnd.openxmlformats-officedocument.presentationml.slideLayout+xml"/>
  <Override PartName="/ppt/slideLayouts/slideLayout1533.xml" ContentType="application/vnd.openxmlformats-officedocument.presentationml.slideLayout+xml"/>
  <Override PartName="/ppt/slideLayouts/slideLayout1534.xml" ContentType="application/vnd.openxmlformats-officedocument.presentationml.slideLayout+xml"/>
  <Override PartName="/ppt/slideLayouts/slideLayout1535.xml" ContentType="application/vnd.openxmlformats-officedocument.presentationml.slideLayout+xml"/>
  <Override PartName="/ppt/slideLayouts/slideLayout1536.xml" ContentType="application/vnd.openxmlformats-officedocument.presentationml.slideLayout+xml"/>
  <Override PartName="/ppt/slideLayouts/slideLayout1537.xml" ContentType="application/vnd.openxmlformats-officedocument.presentationml.slideLayout+xml"/>
  <Override PartName="/ppt/slideLayouts/slideLayout1538.xml" ContentType="application/vnd.openxmlformats-officedocument.presentationml.slideLayout+xml"/>
  <Override PartName="/ppt/slideLayouts/slideLayout1539.xml" ContentType="application/vnd.openxmlformats-officedocument.presentationml.slideLayout+xml"/>
  <Override PartName="/ppt/slideLayouts/slideLayout1540.xml" ContentType="application/vnd.openxmlformats-officedocument.presentationml.slideLayout+xml"/>
  <Override PartName="/ppt/slideLayouts/slideLayout1541.xml" ContentType="application/vnd.openxmlformats-officedocument.presentationml.slideLayout+xml"/>
  <Override PartName="/ppt/slideLayouts/slideLayout1542.xml" ContentType="application/vnd.openxmlformats-officedocument.presentationml.slideLayout+xml"/>
  <Override PartName="/ppt/slideLayouts/slideLayout1543.xml" ContentType="application/vnd.openxmlformats-officedocument.presentationml.slideLayout+xml"/>
  <Override PartName="/ppt/slideLayouts/slideLayout1544.xml" ContentType="application/vnd.openxmlformats-officedocument.presentationml.slideLayout+xml"/>
  <Override PartName="/ppt/slideLayouts/slideLayout1545.xml" ContentType="application/vnd.openxmlformats-officedocument.presentationml.slideLayout+xml"/>
  <Override PartName="/ppt/slideLayouts/slideLayout1546.xml" ContentType="application/vnd.openxmlformats-officedocument.presentationml.slideLayout+xml"/>
  <Override PartName="/ppt/slideLayouts/slideLayout1547.xml" ContentType="application/vnd.openxmlformats-officedocument.presentationml.slideLayout+xml"/>
  <Override PartName="/ppt/slideLayouts/slideLayout1548.xml" ContentType="application/vnd.openxmlformats-officedocument.presentationml.slideLayout+xml"/>
  <Override PartName="/ppt/slideLayouts/slideLayout1549.xml" ContentType="application/vnd.openxmlformats-officedocument.presentationml.slideLayout+xml"/>
  <Override PartName="/ppt/slideLayouts/slideLayout1550.xml" ContentType="application/vnd.openxmlformats-officedocument.presentationml.slideLayout+xml"/>
  <Override PartName="/ppt/slideLayouts/slideLayout1551.xml" ContentType="application/vnd.openxmlformats-officedocument.presentationml.slideLayout+xml"/>
  <Override PartName="/ppt/slideLayouts/slideLayout1552.xml" ContentType="application/vnd.openxmlformats-officedocument.presentationml.slideLayout+xml"/>
  <Override PartName="/ppt/slideLayouts/slideLayout1553.xml" ContentType="application/vnd.openxmlformats-officedocument.presentationml.slideLayout+xml"/>
  <Override PartName="/ppt/slideLayouts/slideLayout1554.xml" ContentType="application/vnd.openxmlformats-officedocument.presentationml.slideLayout+xml"/>
  <Override PartName="/ppt/slideLayouts/slideLayout1555.xml" ContentType="application/vnd.openxmlformats-officedocument.presentationml.slideLayout+xml"/>
  <Override PartName="/ppt/slideLayouts/slideLayout1556.xml" ContentType="application/vnd.openxmlformats-officedocument.presentationml.slideLayout+xml"/>
  <Override PartName="/ppt/slideLayouts/slideLayout1557.xml" ContentType="application/vnd.openxmlformats-officedocument.presentationml.slideLayout+xml"/>
  <Override PartName="/ppt/slideLayouts/slideLayout1558.xml" ContentType="application/vnd.openxmlformats-officedocument.presentationml.slideLayout+xml"/>
  <Override PartName="/ppt/slideLayouts/slideLayout1559.xml" ContentType="application/vnd.openxmlformats-officedocument.presentationml.slideLayout+xml"/>
  <Override PartName="/ppt/slideLayouts/slideLayout1560.xml" ContentType="application/vnd.openxmlformats-officedocument.presentationml.slideLayout+xml"/>
  <Override PartName="/ppt/slideLayouts/slideLayout1561.xml" ContentType="application/vnd.openxmlformats-officedocument.presentationml.slideLayout+xml"/>
  <Override PartName="/ppt/slideLayouts/slideLayout1562.xml" ContentType="application/vnd.openxmlformats-officedocument.presentationml.slideLayout+xml"/>
  <Override PartName="/ppt/slideLayouts/slideLayout1563.xml" ContentType="application/vnd.openxmlformats-officedocument.presentationml.slideLayout+xml"/>
  <Override PartName="/ppt/slideLayouts/slideLayout1564.xml" ContentType="application/vnd.openxmlformats-officedocument.presentationml.slideLayout+xml"/>
  <Override PartName="/ppt/slideLayouts/slideLayout1565.xml" ContentType="application/vnd.openxmlformats-officedocument.presentationml.slideLayout+xml"/>
  <Override PartName="/ppt/slideLayouts/slideLayout1566.xml" ContentType="application/vnd.openxmlformats-officedocument.presentationml.slideLayout+xml"/>
  <Override PartName="/ppt/slideLayouts/slideLayout1567.xml" ContentType="application/vnd.openxmlformats-officedocument.presentationml.slideLayout+xml"/>
  <Override PartName="/ppt/slideLayouts/slideLayout1568.xml" ContentType="application/vnd.openxmlformats-officedocument.presentationml.slideLayout+xml"/>
  <Override PartName="/ppt/slideLayouts/slideLayout1569.xml" ContentType="application/vnd.openxmlformats-officedocument.presentationml.slideLayout+xml"/>
  <Override PartName="/ppt/slideLayouts/slideLayout1570.xml" ContentType="application/vnd.openxmlformats-officedocument.presentationml.slideLayout+xml"/>
  <Override PartName="/ppt/slideLayouts/slideLayout1571.xml" ContentType="application/vnd.openxmlformats-officedocument.presentationml.slideLayout+xml"/>
  <Override PartName="/ppt/slideLayouts/slideLayout1572.xml" ContentType="application/vnd.openxmlformats-officedocument.presentationml.slideLayout+xml"/>
  <Override PartName="/ppt/slideLayouts/slideLayout1573.xml" ContentType="application/vnd.openxmlformats-officedocument.presentationml.slideLayout+xml"/>
  <Override PartName="/ppt/slideLayouts/slideLayout1574.xml" ContentType="application/vnd.openxmlformats-officedocument.presentationml.slideLayout+xml"/>
  <Override PartName="/ppt/slideLayouts/slideLayout1575.xml" ContentType="application/vnd.openxmlformats-officedocument.presentationml.slideLayout+xml"/>
  <Override PartName="/ppt/slideLayouts/slideLayout1576.xml" ContentType="application/vnd.openxmlformats-officedocument.presentationml.slideLayout+xml"/>
  <Override PartName="/ppt/slideLayouts/slideLayout1577.xml" ContentType="application/vnd.openxmlformats-officedocument.presentationml.slideLayout+xml"/>
  <Override PartName="/ppt/slideLayouts/slideLayout1578.xml" ContentType="application/vnd.openxmlformats-officedocument.presentationml.slideLayout+xml"/>
  <Override PartName="/ppt/slideLayouts/slideLayout1579.xml" ContentType="application/vnd.openxmlformats-officedocument.presentationml.slideLayout+xml"/>
  <Override PartName="/ppt/slideLayouts/slideLayout1580.xml" ContentType="application/vnd.openxmlformats-officedocument.presentationml.slideLayout+xml"/>
  <Override PartName="/ppt/slideLayouts/slideLayout1581.xml" ContentType="application/vnd.openxmlformats-officedocument.presentationml.slideLayout+xml"/>
  <Override PartName="/ppt/slideLayouts/slideLayout1582.xml" ContentType="application/vnd.openxmlformats-officedocument.presentationml.slideLayout+xml"/>
  <Override PartName="/ppt/slideLayouts/slideLayout1583.xml" ContentType="application/vnd.openxmlformats-officedocument.presentationml.slideLayout+xml"/>
  <Override PartName="/ppt/slideLayouts/slideLayout1584.xml" ContentType="application/vnd.openxmlformats-officedocument.presentationml.slideLayout+xml"/>
  <Override PartName="/ppt/slideLayouts/slideLayout1585.xml" ContentType="application/vnd.openxmlformats-officedocument.presentationml.slideLayout+xml"/>
  <Override PartName="/ppt/slideLayouts/slideLayout1586.xml" ContentType="application/vnd.openxmlformats-officedocument.presentationml.slideLayout+xml"/>
  <Override PartName="/ppt/slideLayouts/slideLayout1587.xml" ContentType="application/vnd.openxmlformats-officedocument.presentationml.slideLayout+xml"/>
  <Override PartName="/ppt/slideLayouts/slideLayout1588.xml" ContentType="application/vnd.openxmlformats-officedocument.presentationml.slideLayout+xml"/>
  <Override PartName="/ppt/slideLayouts/slideLayout1589.xml" ContentType="application/vnd.openxmlformats-officedocument.presentationml.slideLayout+xml"/>
  <Override PartName="/ppt/slideLayouts/slideLayout1590.xml" ContentType="application/vnd.openxmlformats-officedocument.presentationml.slideLayout+xml"/>
  <Override PartName="/ppt/slideLayouts/slideLayout1591.xml" ContentType="application/vnd.openxmlformats-officedocument.presentationml.slideLayout+xml"/>
  <Override PartName="/ppt/slideLayouts/slideLayout1592.xml" ContentType="application/vnd.openxmlformats-officedocument.presentationml.slideLayout+xml"/>
  <Override PartName="/ppt/slideLayouts/slideLayout1593.xml" ContentType="application/vnd.openxmlformats-officedocument.presentationml.slideLayout+xml"/>
  <Override PartName="/ppt/slideLayouts/slideLayout1594.xml" ContentType="application/vnd.openxmlformats-officedocument.presentationml.slideLayout+xml"/>
  <Override PartName="/ppt/slideLayouts/slideLayout1595.xml" ContentType="application/vnd.openxmlformats-officedocument.presentationml.slideLayout+xml"/>
  <Override PartName="/ppt/slideLayouts/slideLayout1596.xml" ContentType="application/vnd.openxmlformats-officedocument.presentationml.slideLayout+xml"/>
  <Override PartName="/ppt/slideLayouts/slideLayout1597.xml" ContentType="application/vnd.openxmlformats-officedocument.presentationml.slideLayout+xml"/>
  <Override PartName="/ppt/slideLayouts/slideLayout1598.xml" ContentType="application/vnd.openxmlformats-officedocument.presentationml.slideLayout+xml"/>
  <Override PartName="/ppt/slideLayouts/slideLayout1599.xml" ContentType="application/vnd.openxmlformats-officedocument.presentationml.slideLayout+xml"/>
  <Override PartName="/ppt/slideLayouts/slideLayout1600.xml" ContentType="application/vnd.openxmlformats-officedocument.presentationml.slideLayout+xml"/>
  <Override PartName="/ppt/slideLayouts/slideLayout1601.xml" ContentType="application/vnd.openxmlformats-officedocument.presentationml.slideLayout+xml"/>
  <Override PartName="/ppt/slideLayouts/slideLayout1602.xml" ContentType="application/vnd.openxmlformats-officedocument.presentationml.slideLayout+xml"/>
  <Override PartName="/ppt/slideLayouts/slideLayout1603.xml" ContentType="application/vnd.openxmlformats-officedocument.presentationml.slideLayout+xml"/>
  <Override PartName="/ppt/slideLayouts/slideLayout1604.xml" ContentType="application/vnd.openxmlformats-officedocument.presentationml.slideLayout+xml"/>
  <Override PartName="/ppt/slideLayouts/slideLayout1605.xml" ContentType="application/vnd.openxmlformats-officedocument.presentationml.slideLayout+xml"/>
  <Override PartName="/ppt/slideLayouts/slideLayout1606.xml" ContentType="application/vnd.openxmlformats-officedocument.presentationml.slideLayout+xml"/>
  <Override PartName="/ppt/slideLayouts/slideLayout1607.xml" ContentType="application/vnd.openxmlformats-officedocument.presentationml.slideLayout+xml"/>
  <Override PartName="/ppt/slideLayouts/slideLayout1608.xml" ContentType="application/vnd.openxmlformats-officedocument.presentationml.slideLayout+xml"/>
  <Override PartName="/ppt/slideLayouts/slideLayout1609.xml" ContentType="application/vnd.openxmlformats-officedocument.presentationml.slideLayout+xml"/>
  <Override PartName="/ppt/slideLayouts/slideLayout1610.xml" ContentType="application/vnd.openxmlformats-officedocument.presentationml.slideLayout+xml"/>
  <Override PartName="/ppt/slideLayouts/slideLayout1611.xml" ContentType="application/vnd.openxmlformats-officedocument.presentationml.slideLayout+xml"/>
  <Override PartName="/ppt/slideLayouts/slideLayout1612.xml" ContentType="application/vnd.openxmlformats-officedocument.presentationml.slideLayout+xml"/>
  <Override PartName="/ppt/slideLayouts/slideLayout1613.xml" ContentType="application/vnd.openxmlformats-officedocument.presentationml.slideLayout+xml"/>
  <Override PartName="/ppt/slideLayouts/slideLayout1614.xml" ContentType="application/vnd.openxmlformats-officedocument.presentationml.slideLayout+xml"/>
  <Override PartName="/ppt/slideLayouts/slideLayout1615.xml" ContentType="application/vnd.openxmlformats-officedocument.presentationml.slideLayout+xml"/>
  <Override PartName="/ppt/slideLayouts/slideLayout1616.xml" ContentType="application/vnd.openxmlformats-officedocument.presentationml.slideLayout+xml"/>
  <Override PartName="/ppt/slideLayouts/slideLayout1617.xml" ContentType="application/vnd.openxmlformats-officedocument.presentationml.slideLayout+xml"/>
  <Override PartName="/ppt/slideLayouts/slideLayout1618.xml" ContentType="application/vnd.openxmlformats-officedocument.presentationml.slideLayout+xml"/>
  <Override PartName="/ppt/slideLayouts/slideLayout1619.xml" ContentType="application/vnd.openxmlformats-officedocument.presentationml.slideLayout+xml"/>
  <Override PartName="/ppt/slideLayouts/slideLayout1620.xml" ContentType="application/vnd.openxmlformats-officedocument.presentationml.slideLayout+xml"/>
  <Override PartName="/ppt/slideLayouts/slideLayout1621.xml" ContentType="application/vnd.openxmlformats-officedocument.presentationml.slideLayout+xml"/>
  <Override PartName="/ppt/slideLayouts/slideLayout1622.xml" ContentType="application/vnd.openxmlformats-officedocument.presentationml.slideLayout+xml"/>
  <Override PartName="/ppt/slideLayouts/slideLayout1623.xml" ContentType="application/vnd.openxmlformats-officedocument.presentationml.slideLayout+xml"/>
  <Override PartName="/ppt/slideLayouts/slideLayout1624.xml" ContentType="application/vnd.openxmlformats-officedocument.presentationml.slideLayout+xml"/>
  <Override PartName="/ppt/slideLayouts/slideLayout1625.xml" ContentType="application/vnd.openxmlformats-officedocument.presentationml.slideLayout+xml"/>
  <Override PartName="/ppt/slideLayouts/slideLayout1626.xml" ContentType="application/vnd.openxmlformats-officedocument.presentationml.slideLayout+xml"/>
  <Override PartName="/ppt/slideLayouts/slideLayout1627.xml" ContentType="application/vnd.openxmlformats-officedocument.presentationml.slideLayout+xml"/>
  <Override PartName="/ppt/slideLayouts/slideLayout1628.xml" ContentType="application/vnd.openxmlformats-officedocument.presentationml.slideLayout+xml"/>
  <Override PartName="/ppt/slideLayouts/slideLayout1629.xml" ContentType="application/vnd.openxmlformats-officedocument.presentationml.slideLayout+xml"/>
  <Override PartName="/ppt/slideLayouts/slideLayout1630.xml" ContentType="application/vnd.openxmlformats-officedocument.presentationml.slideLayout+xml"/>
  <Override PartName="/ppt/slideLayouts/slideLayout1631.xml" ContentType="application/vnd.openxmlformats-officedocument.presentationml.slideLayout+xml"/>
  <Override PartName="/ppt/slideLayouts/slideLayout1632.xml" ContentType="application/vnd.openxmlformats-officedocument.presentationml.slideLayout+xml"/>
  <Override PartName="/ppt/slideLayouts/slideLayout1633.xml" ContentType="application/vnd.openxmlformats-officedocument.presentationml.slideLayout+xml"/>
  <Override PartName="/ppt/slideLayouts/slideLayout1634.xml" ContentType="application/vnd.openxmlformats-officedocument.presentationml.slideLayout+xml"/>
  <Override PartName="/ppt/slideLayouts/slideLayout1635.xml" ContentType="application/vnd.openxmlformats-officedocument.presentationml.slideLayout+xml"/>
  <Override PartName="/ppt/slideLayouts/slideLayout1636.xml" ContentType="application/vnd.openxmlformats-officedocument.presentationml.slideLayout+xml"/>
  <Override PartName="/ppt/slideLayouts/slideLayout1637.xml" ContentType="application/vnd.openxmlformats-officedocument.presentationml.slideLayout+xml"/>
  <Override PartName="/ppt/slideLayouts/slideLayout1638.xml" ContentType="application/vnd.openxmlformats-officedocument.presentationml.slideLayout+xml"/>
  <Override PartName="/ppt/slideLayouts/slideLayout1639.xml" ContentType="application/vnd.openxmlformats-officedocument.presentationml.slideLayout+xml"/>
  <Override PartName="/ppt/slideLayouts/slideLayout1640.xml" ContentType="application/vnd.openxmlformats-officedocument.presentationml.slideLayout+xml"/>
  <Override PartName="/ppt/slideLayouts/slideLayout1641.xml" ContentType="application/vnd.openxmlformats-officedocument.presentationml.slideLayout+xml"/>
  <Override PartName="/ppt/slideLayouts/slideLayout1642.xml" ContentType="application/vnd.openxmlformats-officedocument.presentationml.slideLayout+xml"/>
  <Override PartName="/ppt/slideLayouts/slideLayout1643.xml" ContentType="application/vnd.openxmlformats-officedocument.presentationml.slideLayout+xml"/>
  <Override PartName="/ppt/slideLayouts/slideLayout1644.xml" ContentType="application/vnd.openxmlformats-officedocument.presentationml.slideLayout+xml"/>
  <Override PartName="/ppt/slideLayouts/slideLayout1645.xml" ContentType="application/vnd.openxmlformats-officedocument.presentationml.slideLayout+xml"/>
  <Override PartName="/ppt/slideLayouts/slideLayout1646.xml" ContentType="application/vnd.openxmlformats-officedocument.presentationml.slideLayout+xml"/>
  <Override PartName="/ppt/slideLayouts/slideLayout1647.xml" ContentType="application/vnd.openxmlformats-officedocument.presentationml.slideLayout+xml"/>
  <Override PartName="/ppt/slideLayouts/slideLayout1648.xml" ContentType="application/vnd.openxmlformats-officedocument.presentationml.slideLayout+xml"/>
  <Override PartName="/ppt/slideLayouts/slideLayout1649.xml" ContentType="application/vnd.openxmlformats-officedocument.presentationml.slideLayout+xml"/>
  <Override PartName="/ppt/slideLayouts/slideLayout1650.xml" ContentType="application/vnd.openxmlformats-officedocument.presentationml.slideLayout+xml"/>
  <Override PartName="/ppt/slideLayouts/slideLayout1651.xml" ContentType="application/vnd.openxmlformats-officedocument.presentationml.slideLayout+xml"/>
  <Override PartName="/ppt/slideLayouts/slideLayout1652.xml" ContentType="application/vnd.openxmlformats-officedocument.presentationml.slideLayout+xml"/>
  <Override PartName="/ppt/slideLayouts/slideLayout1653.xml" ContentType="application/vnd.openxmlformats-officedocument.presentationml.slideLayout+xml"/>
  <Override PartName="/ppt/slideLayouts/slideLayout1654.xml" ContentType="application/vnd.openxmlformats-officedocument.presentationml.slideLayout+xml"/>
  <Override PartName="/ppt/slideLayouts/slideLayout1655.xml" ContentType="application/vnd.openxmlformats-officedocument.presentationml.slideLayout+xml"/>
  <Override PartName="/ppt/slideLayouts/slideLayout1656.xml" ContentType="application/vnd.openxmlformats-officedocument.presentationml.slideLayout+xml"/>
  <Override PartName="/ppt/slideLayouts/slideLayout1657.xml" ContentType="application/vnd.openxmlformats-officedocument.presentationml.slideLayout+xml"/>
  <Override PartName="/ppt/slideLayouts/slideLayout1658.xml" ContentType="application/vnd.openxmlformats-officedocument.presentationml.slideLayout+xml"/>
  <Override PartName="/ppt/slideLayouts/slideLayout1659.xml" ContentType="application/vnd.openxmlformats-officedocument.presentationml.slideLayout+xml"/>
  <Override PartName="/ppt/slideLayouts/slideLayout1660.xml" ContentType="application/vnd.openxmlformats-officedocument.presentationml.slideLayout+xml"/>
  <Override PartName="/ppt/slideLayouts/slideLayout1661.xml" ContentType="application/vnd.openxmlformats-officedocument.presentationml.slideLayout+xml"/>
  <Override PartName="/ppt/slideLayouts/slideLayout1662.xml" ContentType="application/vnd.openxmlformats-officedocument.presentationml.slideLayout+xml"/>
  <Override PartName="/ppt/slideLayouts/slideLayout1663.xml" ContentType="application/vnd.openxmlformats-officedocument.presentationml.slideLayout+xml"/>
  <Override PartName="/ppt/slideLayouts/slideLayout1664.xml" ContentType="application/vnd.openxmlformats-officedocument.presentationml.slideLayout+xml"/>
  <Override PartName="/ppt/slideLayouts/slideLayout1665.xml" ContentType="application/vnd.openxmlformats-officedocument.presentationml.slideLayout+xml"/>
  <Override PartName="/ppt/slideLayouts/slideLayout1666.xml" ContentType="application/vnd.openxmlformats-officedocument.presentationml.slideLayout+xml"/>
  <Override PartName="/ppt/slideLayouts/slideLayout1667.xml" ContentType="application/vnd.openxmlformats-officedocument.presentationml.slideLayout+xml"/>
  <Override PartName="/ppt/slideLayouts/slideLayout1668.xml" ContentType="application/vnd.openxmlformats-officedocument.presentationml.slideLayout+xml"/>
  <Override PartName="/ppt/slideLayouts/slideLayout1669.xml" ContentType="application/vnd.openxmlformats-officedocument.presentationml.slideLayout+xml"/>
  <Override PartName="/ppt/slideLayouts/slideLayout1670.xml" ContentType="application/vnd.openxmlformats-officedocument.presentationml.slideLayout+xml"/>
  <Override PartName="/ppt/slideLayouts/slideLayout1671.xml" ContentType="application/vnd.openxmlformats-officedocument.presentationml.slideLayout+xml"/>
  <Override PartName="/ppt/slideLayouts/slideLayout1672.xml" ContentType="application/vnd.openxmlformats-officedocument.presentationml.slideLayout+xml"/>
  <Override PartName="/ppt/slideLayouts/slideLayout1673.xml" ContentType="application/vnd.openxmlformats-officedocument.presentationml.slideLayout+xml"/>
  <Override PartName="/ppt/slideLayouts/slideLayout1674.xml" ContentType="application/vnd.openxmlformats-officedocument.presentationml.slideLayout+xml"/>
  <Override PartName="/ppt/slideLayouts/slideLayout1675.xml" ContentType="application/vnd.openxmlformats-officedocument.presentationml.slideLayout+xml"/>
  <Override PartName="/ppt/slideLayouts/slideLayout1676.xml" ContentType="application/vnd.openxmlformats-officedocument.presentationml.slideLayout+xml"/>
  <Override PartName="/ppt/slideLayouts/slideLayout1677.xml" ContentType="application/vnd.openxmlformats-officedocument.presentationml.slideLayout+xml"/>
  <Override PartName="/ppt/slideLayouts/slideLayout1678.xml" ContentType="application/vnd.openxmlformats-officedocument.presentationml.slideLayout+xml"/>
  <Override PartName="/ppt/slideLayouts/slideLayout1679.xml" ContentType="application/vnd.openxmlformats-officedocument.presentationml.slideLayout+xml"/>
  <Override PartName="/ppt/slideLayouts/slideLayout1680.xml" ContentType="application/vnd.openxmlformats-officedocument.presentationml.slideLayout+xml"/>
  <Override PartName="/ppt/slideLayouts/slideLayout1681.xml" ContentType="application/vnd.openxmlformats-officedocument.presentationml.slideLayout+xml"/>
  <Override PartName="/ppt/slideLayouts/slideLayout1682.xml" ContentType="application/vnd.openxmlformats-officedocument.presentationml.slideLayout+xml"/>
  <Override PartName="/ppt/slideLayouts/slideLayout1683.xml" ContentType="application/vnd.openxmlformats-officedocument.presentationml.slideLayout+xml"/>
  <Override PartName="/ppt/slideLayouts/slideLayout1684.xml" ContentType="application/vnd.openxmlformats-officedocument.presentationml.slideLayout+xml"/>
  <Override PartName="/ppt/slideLayouts/slideLayout1685.xml" ContentType="application/vnd.openxmlformats-officedocument.presentationml.slideLayout+xml"/>
  <Override PartName="/ppt/slideLayouts/slideLayout1686.xml" ContentType="application/vnd.openxmlformats-officedocument.presentationml.slideLayout+xml"/>
  <Override PartName="/ppt/slideLayouts/slideLayout1687.xml" ContentType="application/vnd.openxmlformats-officedocument.presentationml.slideLayout+xml"/>
  <Override PartName="/ppt/slideLayouts/slideLayout1688.xml" ContentType="application/vnd.openxmlformats-officedocument.presentationml.slideLayout+xml"/>
  <Override PartName="/ppt/slideLayouts/slideLayout1689.xml" ContentType="application/vnd.openxmlformats-officedocument.presentationml.slideLayout+xml"/>
  <Override PartName="/ppt/slideLayouts/slideLayout1690.xml" ContentType="application/vnd.openxmlformats-officedocument.presentationml.slideLayout+xml"/>
  <Override PartName="/ppt/slideLayouts/slideLayout1691.xml" ContentType="application/vnd.openxmlformats-officedocument.presentationml.slideLayout+xml"/>
  <Override PartName="/ppt/slideLayouts/slideLayout1692.xml" ContentType="application/vnd.openxmlformats-officedocument.presentationml.slideLayout+xml"/>
  <Override PartName="/ppt/slideLayouts/slideLayout1693.xml" ContentType="application/vnd.openxmlformats-officedocument.presentationml.slideLayout+xml"/>
  <Override PartName="/ppt/slideLayouts/slideLayout1694.xml" ContentType="application/vnd.openxmlformats-officedocument.presentationml.slideLayout+xml"/>
  <Override PartName="/ppt/slideLayouts/slideLayout1695.xml" ContentType="application/vnd.openxmlformats-officedocument.presentationml.slideLayout+xml"/>
  <Override PartName="/ppt/slideLayouts/slideLayout1696.xml" ContentType="application/vnd.openxmlformats-officedocument.presentationml.slideLayout+xml"/>
  <Override PartName="/ppt/slideLayouts/slideLayout1697.xml" ContentType="application/vnd.openxmlformats-officedocument.presentationml.slideLayout+xml"/>
  <Override PartName="/ppt/slideLayouts/slideLayout1698.xml" ContentType="application/vnd.openxmlformats-officedocument.presentationml.slideLayout+xml"/>
  <Override PartName="/ppt/slideLayouts/slideLayout1699.xml" ContentType="application/vnd.openxmlformats-officedocument.presentationml.slideLayout+xml"/>
  <Override PartName="/ppt/slideLayouts/slideLayout1700.xml" ContentType="application/vnd.openxmlformats-officedocument.presentationml.slideLayout+xml"/>
  <Override PartName="/ppt/slideLayouts/slideLayout1701.xml" ContentType="application/vnd.openxmlformats-officedocument.presentationml.slideLayout+xml"/>
  <Override PartName="/ppt/slideLayouts/slideLayout1702.xml" ContentType="application/vnd.openxmlformats-officedocument.presentationml.slideLayout+xml"/>
  <Override PartName="/ppt/slideLayouts/slideLayout1703.xml" ContentType="application/vnd.openxmlformats-officedocument.presentationml.slideLayout+xml"/>
  <Override PartName="/ppt/slideLayouts/slideLayout1704.xml" ContentType="application/vnd.openxmlformats-officedocument.presentationml.slideLayout+xml"/>
  <Override PartName="/ppt/slideLayouts/slideLayout1705.xml" ContentType="application/vnd.openxmlformats-officedocument.presentationml.slideLayout+xml"/>
  <Override PartName="/ppt/slideLayouts/slideLayout1706.xml" ContentType="application/vnd.openxmlformats-officedocument.presentationml.slideLayout+xml"/>
  <Override PartName="/ppt/slideLayouts/slideLayout1707.xml" ContentType="application/vnd.openxmlformats-officedocument.presentationml.slideLayout+xml"/>
  <Override PartName="/ppt/slideLayouts/slideLayout1708.xml" ContentType="application/vnd.openxmlformats-officedocument.presentationml.slideLayout+xml"/>
  <Override PartName="/ppt/slideLayouts/slideLayout1709.xml" ContentType="application/vnd.openxmlformats-officedocument.presentationml.slideLayout+xml"/>
  <Override PartName="/ppt/slideLayouts/slideLayout1710.xml" ContentType="application/vnd.openxmlformats-officedocument.presentationml.slideLayout+xml"/>
  <Override PartName="/ppt/slideLayouts/slideLayout1711.xml" ContentType="application/vnd.openxmlformats-officedocument.presentationml.slideLayout+xml"/>
  <Override PartName="/ppt/slideLayouts/slideLayout1712.xml" ContentType="application/vnd.openxmlformats-officedocument.presentationml.slideLayout+xml"/>
  <Override PartName="/ppt/slideLayouts/slideLayout1713.xml" ContentType="application/vnd.openxmlformats-officedocument.presentationml.slideLayout+xml"/>
  <Override PartName="/ppt/slideLayouts/slideLayout1714.xml" ContentType="application/vnd.openxmlformats-officedocument.presentationml.slideLayout+xml"/>
  <Override PartName="/ppt/slideLayouts/slideLayout1715.xml" ContentType="application/vnd.openxmlformats-officedocument.presentationml.slideLayout+xml"/>
  <Override PartName="/ppt/slideLayouts/slideLayout1716.xml" ContentType="application/vnd.openxmlformats-officedocument.presentationml.slideLayout+xml"/>
  <Override PartName="/ppt/slideLayouts/slideLayout1717.xml" ContentType="application/vnd.openxmlformats-officedocument.presentationml.slideLayout+xml"/>
  <Override PartName="/ppt/slideLayouts/slideLayout1718.xml" ContentType="application/vnd.openxmlformats-officedocument.presentationml.slideLayout+xml"/>
  <Override PartName="/ppt/slideLayouts/slideLayout1719.xml" ContentType="application/vnd.openxmlformats-officedocument.presentationml.slideLayout+xml"/>
  <Override PartName="/ppt/slideLayouts/slideLayout1720.xml" ContentType="application/vnd.openxmlformats-officedocument.presentationml.slideLayout+xml"/>
  <Override PartName="/ppt/slideLayouts/slideLayout1721.xml" ContentType="application/vnd.openxmlformats-officedocument.presentationml.slideLayout+xml"/>
  <Override PartName="/ppt/slideLayouts/slideLayout1722.xml" ContentType="application/vnd.openxmlformats-officedocument.presentationml.slideLayout+xml"/>
  <Override PartName="/ppt/slideLayouts/slideLayout1723.xml" ContentType="application/vnd.openxmlformats-officedocument.presentationml.slideLayout+xml"/>
  <Override PartName="/ppt/slideLayouts/slideLayout1724.xml" ContentType="application/vnd.openxmlformats-officedocument.presentationml.slideLayout+xml"/>
  <Override PartName="/ppt/slideLayouts/slideLayout1725.xml" ContentType="application/vnd.openxmlformats-officedocument.presentationml.slideLayout+xml"/>
  <Override PartName="/ppt/slideLayouts/slideLayout1726.xml" ContentType="application/vnd.openxmlformats-officedocument.presentationml.slideLayout+xml"/>
  <Override PartName="/ppt/slideLayouts/slideLayout1727.xml" ContentType="application/vnd.openxmlformats-officedocument.presentationml.slideLayout+xml"/>
  <Override PartName="/ppt/slideLayouts/slideLayout1728.xml" ContentType="application/vnd.openxmlformats-officedocument.presentationml.slideLayout+xml"/>
  <Override PartName="/ppt/slideLayouts/slideLayout1729.xml" ContentType="application/vnd.openxmlformats-officedocument.presentationml.slideLayout+xml"/>
  <Override PartName="/ppt/slideLayouts/slideLayout1730.xml" ContentType="application/vnd.openxmlformats-officedocument.presentationml.slideLayout+xml"/>
  <Override PartName="/ppt/slideLayouts/slideLayout1731.xml" ContentType="application/vnd.openxmlformats-officedocument.presentationml.slideLayout+xml"/>
  <Override PartName="/ppt/slideLayouts/slideLayout1732.xml" ContentType="application/vnd.openxmlformats-officedocument.presentationml.slideLayout+xml"/>
  <Override PartName="/ppt/slideLayouts/slideLayout1733.xml" ContentType="application/vnd.openxmlformats-officedocument.presentationml.slideLayout+xml"/>
  <Override PartName="/ppt/slideLayouts/slideLayout1734.xml" ContentType="application/vnd.openxmlformats-officedocument.presentationml.slideLayout+xml"/>
  <Override PartName="/ppt/slideLayouts/slideLayout1735.xml" ContentType="application/vnd.openxmlformats-officedocument.presentationml.slideLayout+xml"/>
  <Override PartName="/ppt/slideLayouts/slideLayout1736.xml" ContentType="application/vnd.openxmlformats-officedocument.presentationml.slideLayout+xml"/>
  <Override PartName="/ppt/slideLayouts/slideLayout1737.xml" ContentType="application/vnd.openxmlformats-officedocument.presentationml.slideLayout+xml"/>
  <Override PartName="/ppt/slideLayouts/slideLayout1738.xml" ContentType="application/vnd.openxmlformats-officedocument.presentationml.slideLayout+xml"/>
  <Override PartName="/ppt/slideLayouts/slideLayout1739.xml" ContentType="application/vnd.openxmlformats-officedocument.presentationml.slideLayout+xml"/>
  <Override PartName="/ppt/slideLayouts/slideLayout1740.xml" ContentType="application/vnd.openxmlformats-officedocument.presentationml.slideLayout+xml"/>
  <Override PartName="/ppt/slideLayouts/slideLayout1741.xml" ContentType="application/vnd.openxmlformats-officedocument.presentationml.slideLayout+xml"/>
  <Override PartName="/ppt/slideLayouts/slideLayout1742.xml" ContentType="application/vnd.openxmlformats-officedocument.presentationml.slideLayout+xml"/>
  <Override PartName="/ppt/slideLayouts/slideLayout1743.xml" ContentType="application/vnd.openxmlformats-officedocument.presentationml.slideLayout+xml"/>
  <Override PartName="/ppt/slideLayouts/slideLayout1744.xml" ContentType="application/vnd.openxmlformats-officedocument.presentationml.slideLayout+xml"/>
  <Override PartName="/ppt/slideLayouts/slideLayout1745.xml" ContentType="application/vnd.openxmlformats-officedocument.presentationml.slideLayout+xml"/>
  <Override PartName="/ppt/slideLayouts/slideLayout1746.xml" ContentType="application/vnd.openxmlformats-officedocument.presentationml.slideLayout+xml"/>
  <Override PartName="/ppt/slideLayouts/slideLayout1747.xml" ContentType="application/vnd.openxmlformats-officedocument.presentationml.slideLayout+xml"/>
  <Override PartName="/ppt/slideLayouts/slideLayout1748.xml" ContentType="application/vnd.openxmlformats-officedocument.presentationml.slideLayout+xml"/>
  <Override PartName="/ppt/slideLayouts/slideLayout1749.xml" ContentType="application/vnd.openxmlformats-officedocument.presentationml.slideLayout+xml"/>
  <Override PartName="/ppt/slideLayouts/slideLayout1750.xml" ContentType="application/vnd.openxmlformats-officedocument.presentationml.slideLayout+xml"/>
  <Override PartName="/ppt/slideLayouts/slideLayout1751.xml" ContentType="application/vnd.openxmlformats-officedocument.presentationml.slideLayout+xml"/>
  <Override PartName="/ppt/slideLayouts/slideLayout1752.xml" ContentType="application/vnd.openxmlformats-officedocument.presentationml.slideLayout+xml"/>
  <Override PartName="/ppt/slideLayouts/slideLayout1753.xml" ContentType="application/vnd.openxmlformats-officedocument.presentationml.slideLayout+xml"/>
  <Override PartName="/ppt/slideLayouts/slideLayout1754.xml" ContentType="application/vnd.openxmlformats-officedocument.presentationml.slideLayout+xml"/>
  <Override PartName="/ppt/slideLayouts/slideLayout1755.xml" ContentType="application/vnd.openxmlformats-officedocument.presentationml.slideLayout+xml"/>
  <Override PartName="/ppt/slideLayouts/slideLayout1756.xml" ContentType="application/vnd.openxmlformats-officedocument.presentationml.slideLayout+xml"/>
  <Override PartName="/ppt/slideLayouts/slideLayout1757.xml" ContentType="application/vnd.openxmlformats-officedocument.presentationml.slideLayout+xml"/>
  <Override PartName="/ppt/slideLayouts/slideLayout1758.xml" ContentType="application/vnd.openxmlformats-officedocument.presentationml.slideLayout+xml"/>
  <Override PartName="/ppt/slideLayouts/slideLayout1759.xml" ContentType="application/vnd.openxmlformats-officedocument.presentationml.slideLayout+xml"/>
  <Override PartName="/ppt/slideLayouts/slideLayout1760.xml" ContentType="application/vnd.openxmlformats-officedocument.presentationml.slideLayout+xml"/>
  <Override PartName="/ppt/slideLayouts/slideLayout1761.xml" ContentType="application/vnd.openxmlformats-officedocument.presentationml.slideLayout+xml"/>
  <Override PartName="/ppt/slideLayouts/slideLayout1762.xml" ContentType="application/vnd.openxmlformats-officedocument.presentationml.slideLayout+xml"/>
  <Override PartName="/ppt/slideLayouts/slideLayout1763.xml" ContentType="application/vnd.openxmlformats-officedocument.presentationml.slideLayout+xml"/>
  <Override PartName="/ppt/slideLayouts/slideLayout1764.xml" ContentType="application/vnd.openxmlformats-officedocument.presentationml.slideLayout+xml"/>
  <Override PartName="/ppt/slideLayouts/slideLayout1765.xml" ContentType="application/vnd.openxmlformats-officedocument.presentationml.slideLayout+xml"/>
  <Override PartName="/ppt/slideLayouts/slideLayout1766.xml" ContentType="application/vnd.openxmlformats-officedocument.presentationml.slideLayout+xml"/>
  <Override PartName="/ppt/slideLayouts/slideLayout1767.xml" ContentType="application/vnd.openxmlformats-officedocument.presentationml.slideLayout+xml"/>
  <Override PartName="/ppt/slideLayouts/slideLayout1768.xml" ContentType="application/vnd.openxmlformats-officedocument.presentationml.slideLayout+xml"/>
  <Override PartName="/ppt/slideLayouts/slideLayout1769.xml" ContentType="application/vnd.openxmlformats-officedocument.presentationml.slideLayout+xml"/>
  <Override PartName="/ppt/slideLayouts/slideLayout1770.xml" ContentType="application/vnd.openxmlformats-officedocument.presentationml.slideLayout+xml"/>
  <Override PartName="/ppt/slideLayouts/slideLayout1771.xml" ContentType="application/vnd.openxmlformats-officedocument.presentationml.slideLayout+xml"/>
  <Override PartName="/ppt/slideLayouts/slideLayout1772.xml" ContentType="application/vnd.openxmlformats-officedocument.presentationml.slideLayout+xml"/>
  <Override PartName="/ppt/slideLayouts/slideLayout1773.xml" ContentType="application/vnd.openxmlformats-officedocument.presentationml.slideLayout+xml"/>
  <Override PartName="/ppt/slideLayouts/slideLayout1774.xml" ContentType="application/vnd.openxmlformats-officedocument.presentationml.slideLayout+xml"/>
  <Override PartName="/ppt/slideLayouts/slideLayout1775.xml" ContentType="application/vnd.openxmlformats-officedocument.presentationml.slideLayout+xml"/>
  <Override PartName="/ppt/slideLayouts/slideLayout1776.xml" ContentType="application/vnd.openxmlformats-officedocument.presentationml.slideLayout+xml"/>
  <Override PartName="/ppt/slideLayouts/slideLayout1777.xml" ContentType="application/vnd.openxmlformats-officedocument.presentationml.slideLayout+xml"/>
  <Override PartName="/ppt/slideLayouts/slideLayout1778.xml" ContentType="application/vnd.openxmlformats-officedocument.presentationml.slideLayout+xml"/>
  <Override PartName="/ppt/slideLayouts/slideLayout1779.xml" ContentType="application/vnd.openxmlformats-officedocument.presentationml.slideLayout+xml"/>
  <Override PartName="/ppt/slideLayouts/slideLayout1780.xml" ContentType="application/vnd.openxmlformats-officedocument.presentationml.slideLayout+xml"/>
  <Override PartName="/ppt/slideLayouts/slideLayout1781.xml" ContentType="application/vnd.openxmlformats-officedocument.presentationml.slideLayout+xml"/>
  <Override PartName="/ppt/slideLayouts/slideLayout1782.xml" ContentType="application/vnd.openxmlformats-officedocument.presentationml.slideLayout+xml"/>
  <Override PartName="/ppt/slideLayouts/slideLayout1783.xml" ContentType="application/vnd.openxmlformats-officedocument.presentationml.slideLayout+xml"/>
  <Override PartName="/ppt/slideLayouts/slideLayout1784.xml" ContentType="application/vnd.openxmlformats-officedocument.presentationml.slideLayout+xml"/>
  <Override PartName="/ppt/slideLayouts/slideLayout1785.xml" ContentType="application/vnd.openxmlformats-officedocument.presentationml.slideLayout+xml"/>
  <Override PartName="/ppt/slideLayouts/slideLayout1786.xml" ContentType="application/vnd.openxmlformats-officedocument.presentationml.slideLayout+xml"/>
  <Override PartName="/ppt/slideLayouts/slideLayout1787.xml" ContentType="application/vnd.openxmlformats-officedocument.presentationml.slideLayout+xml"/>
  <Override PartName="/ppt/slideLayouts/slideLayout1788.xml" ContentType="application/vnd.openxmlformats-officedocument.presentationml.slideLayout+xml"/>
  <Override PartName="/ppt/slideLayouts/slideLayout1789.xml" ContentType="application/vnd.openxmlformats-officedocument.presentationml.slideLayout+xml"/>
  <Override PartName="/ppt/slideLayouts/slideLayout1790.xml" ContentType="application/vnd.openxmlformats-officedocument.presentationml.slideLayout+xml"/>
  <Override PartName="/ppt/slideLayouts/slideLayout1791.xml" ContentType="application/vnd.openxmlformats-officedocument.presentationml.slideLayout+xml"/>
  <Override PartName="/ppt/slideLayouts/slideLayout1792.xml" ContentType="application/vnd.openxmlformats-officedocument.presentationml.slideLayout+xml"/>
  <Override PartName="/ppt/slideLayouts/slideLayout1793.xml" ContentType="application/vnd.openxmlformats-officedocument.presentationml.slideLayout+xml"/>
  <Override PartName="/ppt/slideLayouts/slideLayout1794.xml" ContentType="application/vnd.openxmlformats-officedocument.presentationml.slideLayout+xml"/>
  <Override PartName="/ppt/slideLayouts/slideLayout1795.xml" ContentType="application/vnd.openxmlformats-officedocument.presentationml.slideLayout+xml"/>
  <Override PartName="/ppt/slideLayouts/slideLayout1796.xml" ContentType="application/vnd.openxmlformats-officedocument.presentationml.slideLayout+xml"/>
  <Override PartName="/ppt/slideLayouts/slideLayout1797.xml" ContentType="application/vnd.openxmlformats-officedocument.presentationml.slideLayout+xml"/>
  <Override PartName="/ppt/slideLayouts/slideLayout1798.xml" ContentType="application/vnd.openxmlformats-officedocument.presentationml.slideLayout+xml"/>
  <Override PartName="/ppt/slideLayouts/slideLayout1799.xml" ContentType="application/vnd.openxmlformats-officedocument.presentationml.slideLayout+xml"/>
  <Override PartName="/ppt/slideLayouts/slideLayout1800.xml" ContentType="application/vnd.openxmlformats-officedocument.presentationml.slideLayout+xml"/>
  <Override PartName="/ppt/slideLayouts/slideLayout1801.xml" ContentType="application/vnd.openxmlformats-officedocument.presentationml.slideLayout+xml"/>
  <Override PartName="/ppt/slideLayouts/slideLayout1802.xml" ContentType="application/vnd.openxmlformats-officedocument.presentationml.slideLayout+xml"/>
  <Override PartName="/ppt/slideLayouts/slideLayout1803.xml" ContentType="application/vnd.openxmlformats-officedocument.presentationml.slideLayout+xml"/>
  <Override PartName="/ppt/slideLayouts/slideLayout1804.xml" ContentType="application/vnd.openxmlformats-officedocument.presentationml.slideLayout+xml"/>
  <Override PartName="/ppt/slideLayouts/slideLayout1805.xml" ContentType="application/vnd.openxmlformats-officedocument.presentationml.slideLayout+xml"/>
  <Override PartName="/ppt/slideLayouts/slideLayout1806.xml" ContentType="application/vnd.openxmlformats-officedocument.presentationml.slideLayout+xml"/>
  <Override PartName="/ppt/slideLayouts/slideLayout1807.xml" ContentType="application/vnd.openxmlformats-officedocument.presentationml.slideLayout+xml"/>
  <Override PartName="/ppt/slideLayouts/slideLayout1808.xml" ContentType="application/vnd.openxmlformats-officedocument.presentationml.slideLayout+xml"/>
  <Override PartName="/ppt/slideLayouts/slideLayout1809.xml" ContentType="application/vnd.openxmlformats-officedocument.presentationml.slideLayout+xml"/>
  <Override PartName="/ppt/slideLayouts/slideLayout1810.xml" ContentType="application/vnd.openxmlformats-officedocument.presentationml.slideLayout+xml"/>
  <Override PartName="/ppt/slideLayouts/slideLayout1811.xml" ContentType="application/vnd.openxmlformats-officedocument.presentationml.slideLayout+xml"/>
  <Override PartName="/ppt/slideLayouts/slideLayout1812.xml" ContentType="application/vnd.openxmlformats-officedocument.presentationml.slideLayout+xml"/>
  <Override PartName="/ppt/slideLayouts/slideLayout1813.xml" ContentType="application/vnd.openxmlformats-officedocument.presentationml.slideLayout+xml"/>
  <Override PartName="/ppt/slideLayouts/slideLayout1814.xml" ContentType="application/vnd.openxmlformats-officedocument.presentationml.slideLayout+xml"/>
  <Override PartName="/ppt/slideLayouts/slideLayout1815.xml" ContentType="application/vnd.openxmlformats-officedocument.presentationml.slideLayout+xml"/>
  <Override PartName="/ppt/slideLayouts/slideLayout1816.xml" ContentType="application/vnd.openxmlformats-officedocument.presentationml.slideLayout+xml"/>
  <Override PartName="/ppt/slideLayouts/slideLayout1817.xml" ContentType="application/vnd.openxmlformats-officedocument.presentationml.slideLayout+xml"/>
  <Override PartName="/ppt/slideLayouts/slideLayout1818.xml" ContentType="application/vnd.openxmlformats-officedocument.presentationml.slideLayout+xml"/>
  <Override PartName="/ppt/slideLayouts/slideLayout1819.xml" ContentType="application/vnd.openxmlformats-officedocument.presentationml.slideLayout+xml"/>
  <Override PartName="/ppt/slideLayouts/slideLayout1820.xml" ContentType="application/vnd.openxmlformats-officedocument.presentationml.slideLayout+xml"/>
  <Override PartName="/ppt/slideLayouts/slideLayout1821.xml" ContentType="application/vnd.openxmlformats-officedocument.presentationml.slideLayout+xml"/>
  <Override PartName="/ppt/slideLayouts/slideLayout1822.xml" ContentType="application/vnd.openxmlformats-officedocument.presentationml.slideLayout+xml"/>
  <Override PartName="/ppt/slideLayouts/slideLayout1823.xml" ContentType="application/vnd.openxmlformats-officedocument.presentationml.slideLayout+xml"/>
  <Override PartName="/ppt/slideLayouts/slideLayout1824.xml" ContentType="application/vnd.openxmlformats-officedocument.presentationml.slideLayout+xml"/>
  <Override PartName="/ppt/slideLayouts/slideLayout1825.xml" ContentType="application/vnd.openxmlformats-officedocument.presentationml.slideLayout+xml"/>
  <Override PartName="/ppt/slideLayouts/slideLayout1826.xml" ContentType="application/vnd.openxmlformats-officedocument.presentationml.slideLayout+xml"/>
  <Override PartName="/ppt/slideLayouts/slideLayout1827.xml" ContentType="application/vnd.openxmlformats-officedocument.presentationml.slideLayout+xml"/>
  <Override PartName="/ppt/slideLayouts/slideLayout1828.xml" ContentType="application/vnd.openxmlformats-officedocument.presentationml.slideLayout+xml"/>
  <Override PartName="/ppt/slideLayouts/slideLayout1829.xml" ContentType="application/vnd.openxmlformats-officedocument.presentationml.slideLayout+xml"/>
  <Override PartName="/ppt/slideLayouts/slideLayout1830.xml" ContentType="application/vnd.openxmlformats-officedocument.presentationml.slideLayout+xml"/>
  <Override PartName="/ppt/slideLayouts/slideLayout1831.xml" ContentType="application/vnd.openxmlformats-officedocument.presentationml.slideLayout+xml"/>
  <Override PartName="/ppt/slideLayouts/slideLayout1832.xml" ContentType="application/vnd.openxmlformats-officedocument.presentationml.slideLayout+xml"/>
  <Override PartName="/ppt/slideLayouts/slideLayout1833.xml" ContentType="application/vnd.openxmlformats-officedocument.presentationml.slideLayout+xml"/>
  <Override PartName="/ppt/slideLayouts/slideLayout1834.xml" ContentType="application/vnd.openxmlformats-officedocument.presentationml.slideLayout+xml"/>
  <Override PartName="/ppt/slideLayouts/slideLayout1835.xml" ContentType="application/vnd.openxmlformats-officedocument.presentationml.slideLayout+xml"/>
  <Override PartName="/ppt/slideLayouts/slideLayout1836.xml" ContentType="application/vnd.openxmlformats-officedocument.presentationml.slideLayout+xml"/>
  <Override PartName="/ppt/slideLayouts/slideLayout1837.xml" ContentType="application/vnd.openxmlformats-officedocument.presentationml.slideLayout+xml"/>
  <Override PartName="/ppt/slideLayouts/slideLayout1838.xml" ContentType="application/vnd.openxmlformats-officedocument.presentationml.slideLayout+xml"/>
  <Override PartName="/ppt/slideLayouts/slideLayout1839.xml" ContentType="application/vnd.openxmlformats-officedocument.presentationml.slideLayout+xml"/>
  <Override PartName="/ppt/slideLayouts/slideLayout1840.xml" ContentType="application/vnd.openxmlformats-officedocument.presentationml.slideLayout+xml"/>
  <Override PartName="/ppt/slideLayouts/slideLayout1841.xml" ContentType="application/vnd.openxmlformats-officedocument.presentationml.slideLayout+xml"/>
  <Override PartName="/ppt/slideLayouts/slideLayout1842.xml" ContentType="application/vnd.openxmlformats-officedocument.presentationml.slideLayout+xml"/>
  <Override PartName="/ppt/slideLayouts/slideLayout1843.xml" ContentType="application/vnd.openxmlformats-officedocument.presentationml.slideLayout+xml"/>
  <Override PartName="/ppt/slideLayouts/slideLayout1844.xml" ContentType="application/vnd.openxmlformats-officedocument.presentationml.slideLayout+xml"/>
  <Override PartName="/ppt/slideLayouts/slideLayout1845.xml" ContentType="application/vnd.openxmlformats-officedocument.presentationml.slideLayout+xml"/>
  <Override PartName="/ppt/slideLayouts/slideLayout1846.xml" ContentType="application/vnd.openxmlformats-officedocument.presentationml.slideLayout+xml"/>
  <Override PartName="/ppt/slideLayouts/slideLayout1847.xml" ContentType="application/vnd.openxmlformats-officedocument.presentationml.slideLayout+xml"/>
  <Override PartName="/ppt/slideLayouts/slideLayout1848.xml" ContentType="application/vnd.openxmlformats-officedocument.presentationml.slideLayout+xml"/>
  <Override PartName="/ppt/slideLayouts/slideLayout1849.xml" ContentType="application/vnd.openxmlformats-officedocument.presentationml.slideLayout+xml"/>
  <Override PartName="/ppt/slideLayouts/slideLayout1850.xml" ContentType="application/vnd.openxmlformats-officedocument.presentationml.slideLayout+xml"/>
  <Override PartName="/ppt/slideLayouts/slideLayout1851.xml" ContentType="application/vnd.openxmlformats-officedocument.presentationml.slideLayout+xml"/>
  <Override PartName="/ppt/slideLayouts/slideLayout1852.xml" ContentType="application/vnd.openxmlformats-officedocument.presentationml.slideLayout+xml"/>
  <Override PartName="/ppt/slideLayouts/slideLayout1853.xml" ContentType="application/vnd.openxmlformats-officedocument.presentationml.slideLayout+xml"/>
  <Override PartName="/ppt/slideLayouts/slideLayout1854.xml" ContentType="application/vnd.openxmlformats-officedocument.presentationml.slideLayout+xml"/>
  <Override PartName="/ppt/slideLayouts/slideLayout1855.xml" ContentType="application/vnd.openxmlformats-officedocument.presentationml.slideLayout+xml"/>
  <Override PartName="/ppt/slideLayouts/slideLayout1856.xml" ContentType="application/vnd.openxmlformats-officedocument.presentationml.slideLayout+xml"/>
  <Override PartName="/ppt/slideLayouts/slideLayout1857.xml" ContentType="application/vnd.openxmlformats-officedocument.presentationml.slideLayout+xml"/>
  <Override PartName="/ppt/slideLayouts/slideLayout1858.xml" ContentType="application/vnd.openxmlformats-officedocument.presentationml.slideLayout+xml"/>
  <Override PartName="/ppt/slideLayouts/slideLayout1859.xml" ContentType="application/vnd.openxmlformats-officedocument.presentationml.slideLayout+xml"/>
  <Override PartName="/ppt/slideLayouts/slideLayout1860.xml" ContentType="application/vnd.openxmlformats-officedocument.presentationml.slideLayout+xml"/>
  <Override PartName="/ppt/slideLayouts/slideLayout1861.xml" ContentType="application/vnd.openxmlformats-officedocument.presentationml.slideLayout+xml"/>
  <Override PartName="/ppt/slideLayouts/slideLayout1862.xml" ContentType="application/vnd.openxmlformats-officedocument.presentationml.slideLayout+xml"/>
  <Override PartName="/ppt/slideLayouts/slideLayout1863.xml" ContentType="application/vnd.openxmlformats-officedocument.presentationml.slideLayout+xml"/>
  <Override PartName="/ppt/slideLayouts/slideLayout1864.xml" ContentType="application/vnd.openxmlformats-officedocument.presentationml.slideLayout+xml"/>
  <Override PartName="/ppt/slideLayouts/slideLayout1865.xml" ContentType="application/vnd.openxmlformats-officedocument.presentationml.slideLayout+xml"/>
  <Override PartName="/ppt/slideLayouts/slideLayout1866.xml" ContentType="application/vnd.openxmlformats-officedocument.presentationml.slideLayout+xml"/>
  <Override PartName="/ppt/slideLayouts/slideLayout1867.xml" ContentType="application/vnd.openxmlformats-officedocument.presentationml.slideLayout+xml"/>
  <Override PartName="/ppt/slideLayouts/slideLayout1868.xml" ContentType="application/vnd.openxmlformats-officedocument.presentationml.slideLayout+xml"/>
  <Override PartName="/ppt/slideLayouts/slideLayout1869.xml" ContentType="application/vnd.openxmlformats-officedocument.presentationml.slideLayout+xml"/>
  <Override PartName="/ppt/slideLayouts/slideLayout1870.xml" ContentType="application/vnd.openxmlformats-officedocument.presentationml.slideLayout+xml"/>
  <Override PartName="/ppt/slideLayouts/slideLayout1871.xml" ContentType="application/vnd.openxmlformats-officedocument.presentationml.slideLayout+xml"/>
  <Override PartName="/ppt/slideLayouts/slideLayout1872.xml" ContentType="application/vnd.openxmlformats-officedocument.presentationml.slideLayout+xml"/>
  <Override PartName="/ppt/slideLayouts/slideLayout1873.xml" ContentType="application/vnd.openxmlformats-officedocument.presentationml.slideLayout+xml"/>
  <Override PartName="/ppt/slideLayouts/slideLayout1874.xml" ContentType="application/vnd.openxmlformats-officedocument.presentationml.slideLayout+xml"/>
  <Override PartName="/ppt/slideLayouts/slideLayout1875.xml" ContentType="application/vnd.openxmlformats-officedocument.presentationml.slideLayout+xml"/>
  <Override PartName="/ppt/slideLayouts/slideLayout1876.xml" ContentType="application/vnd.openxmlformats-officedocument.presentationml.slideLayout+xml"/>
  <Override PartName="/ppt/slideLayouts/slideLayout1877.xml" ContentType="application/vnd.openxmlformats-officedocument.presentationml.slideLayout+xml"/>
  <Override PartName="/ppt/slideLayouts/slideLayout1878.xml" ContentType="application/vnd.openxmlformats-officedocument.presentationml.slideLayout+xml"/>
  <Override PartName="/ppt/slideLayouts/slideLayout1879.xml" ContentType="application/vnd.openxmlformats-officedocument.presentationml.slideLayout+xml"/>
  <Override PartName="/ppt/slideLayouts/slideLayout1880.xml" ContentType="application/vnd.openxmlformats-officedocument.presentationml.slideLayout+xml"/>
  <Override PartName="/ppt/slideLayouts/slideLayout1881.xml" ContentType="application/vnd.openxmlformats-officedocument.presentationml.slideLayout+xml"/>
  <Override PartName="/ppt/slideLayouts/slideLayout1882.xml" ContentType="application/vnd.openxmlformats-officedocument.presentationml.slideLayout+xml"/>
  <Override PartName="/ppt/slideLayouts/slideLayout1883.xml" ContentType="application/vnd.openxmlformats-officedocument.presentationml.slideLayout+xml"/>
  <Override PartName="/ppt/slideLayouts/slideLayout1884.xml" ContentType="application/vnd.openxmlformats-officedocument.presentationml.slideLayout+xml"/>
  <Override PartName="/ppt/slideLayouts/slideLayout1885.xml" ContentType="application/vnd.openxmlformats-officedocument.presentationml.slideLayout+xml"/>
  <Override PartName="/ppt/slideLayouts/slideLayout1886.xml" ContentType="application/vnd.openxmlformats-officedocument.presentationml.slideLayout+xml"/>
  <Override PartName="/ppt/slideLayouts/slideLayout1887.xml" ContentType="application/vnd.openxmlformats-officedocument.presentationml.slideLayout+xml"/>
  <Override PartName="/ppt/slideLayouts/slideLayout1888.xml" ContentType="application/vnd.openxmlformats-officedocument.presentationml.slideLayout+xml"/>
  <Override PartName="/ppt/slideLayouts/slideLayout1889.xml" ContentType="application/vnd.openxmlformats-officedocument.presentationml.slideLayout+xml"/>
  <Override PartName="/ppt/slideLayouts/slideLayout1890.xml" ContentType="application/vnd.openxmlformats-officedocument.presentationml.slideLayout+xml"/>
  <Override PartName="/ppt/slideLayouts/slideLayout1891.xml" ContentType="application/vnd.openxmlformats-officedocument.presentationml.slideLayout+xml"/>
  <Override PartName="/ppt/slideLayouts/slideLayout1892.xml" ContentType="application/vnd.openxmlformats-officedocument.presentationml.slideLayout+xml"/>
  <Override PartName="/ppt/slideLayouts/slideLayout1893.xml" ContentType="application/vnd.openxmlformats-officedocument.presentationml.slideLayout+xml"/>
  <Override PartName="/ppt/slideLayouts/slideLayout1894.xml" ContentType="application/vnd.openxmlformats-officedocument.presentationml.slideLayout+xml"/>
  <Override PartName="/ppt/slideLayouts/slideLayout1895.xml" ContentType="application/vnd.openxmlformats-officedocument.presentationml.slideLayout+xml"/>
  <Override PartName="/ppt/slideLayouts/slideLayout1896.xml" ContentType="application/vnd.openxmlformats-officedocument.presentationml.slideLayout+xml"/>
  <Override PartName="/ppt/slideLayouts/slideLayout1897.xml" ContentType="application/vnd.openxmlformats-officedocument.presentationml.slideLayout+xml"/>
  <Override PartName="/ppt/slideLayouts/slideLayout1898.xml" ContentType="application/vnd.openxmlformats-officedocument.presentationml.slideLayout+xml"/>
  <Override PartName="/ppt/slideLayouts/slideLayout1899.xml" ContentType="application/vnd.openxmlformats-officedocument.presentationml.slideLayout+xml"/>
  <Override PartName="/ppt/slideLayouts/slideLayout1900.xml" ContentType="application/vnd.openxmlformats-officedocument.presentationml.slideLayout+xml"/>
  <Override PartName="/ppt/slideLayouts/slideLayout1901.xml" ContentType="application/vnd.openxmlformats-officedocument.presentationml.slideLayout+xml"/>
  <Override PartName="/ppt/slideLayouts/slideLayout1902.xml" ContentType="application/vnd.openxmlformats-officedocument.presentationml.slideLayout+xml"/>
  <Override PartName="/ppt/slideLayouts/slideLayout1903.xml" ContentType="application/vnd.openxmlformats-officedocument.presentationml.slideLayout+xml"/>
  <Override PartName="/ppt/slideLayouts/slideLayout1904.xml" ContentType="application/vnd.openxmlformats-officedocument.presentationml.slideLayout+xml"/>
  <Override PartName="/ppt/slideLayouts/slideLayout1905.xml" ContentType="application/vnd.openxmlformats-officedocument.presentationml.slideLayout+xml"/>
  <Override PartName="/ppt/slideLayouts/slideLayout1906.xml" ContentType="application/vnd.openxmlformats-officedocument.presentationml.slideLayout+xml"/>
  <Override PartName="/ppt/slideLayouts/slideLayout1907.xml" ContentType="application/vnd.openxmlformats-officedocument.presentationml.slideLayout+xml"/>
  <Override PartName="/ppt/slideLayouts/slideLayout1908.xml" ContentType="application/vnd.openxmlformats-officedocument.presentationml.slideLayout+xml"/>
  <Override PartName="/ppt/slideLayouts/slideLayout1909.xml" ContentType="application/vnd.openxmlformats-officedocument.presentationml.slideLayout+xml"/>
  <Override PartName="/ppt/slideLayouts/slideLayout1910.xml" ContentType="application/vnd.openxmlformats-officedocument.presentationml.slideLayout+xml"/>
  <Override PartName="/ppt/slideLayouts/slideLayout1911.xml" ContentType="application/vnd.openxmlformats-officedocument.presentationml.slideLayout+xml"/>
  <Override PartName="/ppt/slideLayouts/slideLayout1912.xml" ContentType="application/vnd.openxmlformats-officedocument.presentationml.slideLayout+xml"/>
  <Override PartName="/ppt/slideLayouts/slideLayout1913.xml" ContentType="application/vnd.openxmlformats-officedocument.presentationml.slideLayout+xml"/>
  <Override PartName="/ppt/slideLayouts/slideLayout1914.xml" ContentType="application/vnd.openxmlformats-officedocument.presentationml.slideLayout+xml"/>
  <Override PartName="/ppt/slideLayouts/slideLayout1915.xml" ContentType="application/vnd.openxmlformats-officedocument.presentationml.slideLayout+xml"/>
  <Override PartName="/ppt/slideLayouts/slideLayout1916.xml" ContentType="application/vnd.openxmlformats-officedocument.presentationml.slideLayout+xml"/>
  <Override PartName="/ppt/slideLayouts/slideLayout1917.xml" ContentType="application/vnd.openxmlformats-officedocument.presentationml.slideLayout+xml"/>
  <Override PartName="/ppt/slideLayouts/slideLayout1918.xml" ContentType="application/vnd.openxmlformats-officedocument.presentationml.slideLayout+xml"/>
  <Override PartName="/ppt/slideLayouts/slideLayout1919.xml" ContentType="application/vnd.openxmlformats-officedocument.presentationml.slideLayout+xml"/>
  <Override PartName="/ppt/slideLayouts/slideLayout1920.xml" ContentType="application/vnd.openxmlformats-officedocument.presentationml.slideLayout+xml"/>
  <Override PartName="/ppt/slideLayouts/slideLayout1921.xml" ContentType="application/vnd.openxmlformats-officedocument.presentationml.slideLayout+xml"/>
  <Override PartName="/ppt/slideLayouts/slideLayout1922.xml" ContentType="application/vnd.openxmlformats-officedocument.presentationml.slideLayout+xml"/>
  <Override PartName="/ppt/slideLayouts/slideLayout1923.xml" ContentType="application/vnd.openxmlformats-officedocument.presentationml.slideLayout+xml"/>
  <Override PartName="/ppt/slideLayouts/slideLayout1924.xml" ContentType="application/vnd.openxmlformats-officedocument.presentationml.slideLayout+xml"/>
  <Override PartName="/ppt/slideLayouts/slideLayout1925.xml" ContentType="application/vnd.openxmlformats-officedocument.presentationml.slideLayout+xml"/>
  <Override PartName="/ppt/slideLayouts/slideLayout1926.xml" ContentType="application/vnd.openxmlformats-officedocument.presentationml.slideLayout+xml"/>
  <Override PartName="/ppt/slideLayouts/slideLayout1927.xml" ContentType="application/vnd.openxmlformats-officedocument.presentationml.slideLayout+xml"/>
  <Override PartName="/ppt/slideLayouts/slideLayout1928.xml" ContentType="application/vnd.openxmlformats-officedocument.presentationml.slideLayout+xml"/>
  <Override PartName="/ppt/slideLayouts/slideLayout1929.xml" ContentType="application/vnd.openxmlformats-officedocument.presentationml.slideLayout+xml"/>
  <Override PartName="/ppt/slideLayouts/slideLayout1930.xml" ContentType="application/vnd.openxmlformats-officedocument.presentationml.slideLayout+xml"/>
  <Override PartName="/ppt/slideLayouts/slideLayout1931.xml" ContentType="application/vnd.openxmlformats-officedocument.presentationml.slideLayout+xml"/>
  <Override PartName="/ppt/slideLayouts/slideLayout1932.xml" ContentType="application/vnd.openxmlformats-officedocument.presentationml.slideLayout+xml"/>
  <Override PartName="/ppt/slideLayouts/slideLayout1933.xml" ContentType="application/vnd.openxmlformats-officedocument.presentationml.slideLayout+xml"/>
  <Override PartName="/ppt/slideLayouts/slideLayout1934.xml" ContentType="application/vnd.openxmlformats-officedocument.presentationml.slideLayout+xml"/>
  <Override PartName="/ppt/slideLayouts/slideLayout1935.xml" ContentType="application/vnd.openxmlformats-officedocument.presentationml.slideLayout+xml"/>
  <Override PartName="/ppt/slideLayouts/slideLayout1936.xml" ContentType="application/vnd.openxmlformats-officedocument.presentationml.slideLayout+xml"/>
  <Override PartName="/ppt/slideLayouts/slideLayout1937.xml" ContentType="application/vnd.openxmlformats-officedocument.presentationml.slideLayout+xml"/>
  <Override PartName="/ppt/slideLayouts/slideLayout1938.xml" ContentType="application/vnd.openxmlformats-officedocument.presentationml.slideLayout+xml"/>
  <Override PartName="/ppt/slideLayouts/slideLayout1939.xml" ContentType="application/vnd.openxmlformats-officedocument.presentationml.slideLayout+xml"/>
  <Override PartName="/ppt/slideLayouts/slideLayout1940.xml" ContentType="application/vnd.openxmlformats-officedocument.presentationml.slideLayout+xml"/>
  <Override PartName="/ppt/slideLayouts/slideLayout1941.xml" ContentType="application/vnd.openxmlformats-officedocument.presentationml.slideLayout+xml"/>
  <Override PartName="/ppt/slideLayouts/slideLayout1942.xml" ContentType="application/vnd.openxmlformats-officedocument.presentationml.slideLayout+xml"/>
  <Override PartName="/ppt/slideLayouts/slideLayout1943.xml" ContentType="application/vnd.openxmlformats-officedocument.presentationml.slideLayout+xml"/>
  <Override PartName="/ppt/slideLayouts/slideLayout1944.xml" ContentType="application/vnd.openxmlformats-officedocument.presentationml.slideLayout+xml"/>
  <Override PartName="/ppt/slideLayouts/slideLayout1945.xml" ContentType="application/vnd.openxmlformats-officedocument.presentationml.slideLayout+xml"/>
  <Override PartName="/ppt/slideLayouts/slideLayout1946.xml" ContentType="application/vnd.openxmlformats-officedocument.presentationml.slideLayout+xml"/>
  <Override PartName="/ppt/slideLayouts/slideLayout1947.xml" ContentType="application/vnd.openxmlformats-officedocument.presentationml.slideLayout+xml"/>
  <Override PartName="/ppt/slideLayouts/slideLayout1948.xml" ContentType="application/vnd.openxmlformats-officedocument.presentationml.slideLayout+xml"/>
  <Override PartName="/ppt/slideLayouts/slideLayout1949.xml" ContentType="application/vnd.openxmlformats-officedocument.presentationml.slideLayout+xml"/>
  <Override PartName="/ppt/slideLayouts/slideLayout1950.xml" ContentType="application/vnd.openxmlformats-officedocument.presentationml.slideLayout+xml"/>
  <Override PartName="/ppt/slideLayouts/slideLayout1951.xml" ContentType="application/vnd.openxmlformats-officedocument.presentationml.slideLayout+xml"/>
  <Override PartName="/ppt/slideLayouts/slideLayout1952.xml" ContentType="application/vnd.openxmlformats-officedocument.presentationml.slideLayout+xml"/>
  <Override PartName="/ppt/slideLayouts/slideLayout1953.xml" ContentType="application/vnd.openxmlformats-officedocument.presentationml.slideLayout+xml"/>
  <Override PartName="/ppt/slideLayouts/slideLayout1954.xml" ContentType="application/vnd.openxmlformats-officedocument.presentationml.slideLayout+xml"/>
  <Override PartName="/ppt/slideLayouts/slideLayout1955.xml" ContentType="application/vnd.openxmlformats-officedocument.presentationml.slideLayout+xml"/>
  <Override PartName="/ppt/slideLayouts/slideLayout1956.xml" ContentType="application/vnd.openxmlformats-officedocument.presentationml.slideLayout+xml"/>
  <Override PartName="/ppt/slideLayouts/slideLayout1957.xml" ContentType="application/vnd.openxmlformats-officedocument.presentationml.slideLayout+xml"/>
  <Override PartName="/ppt/slideLayouts/slideLayout1958.xml" ContentType="application/vnd.openxmlformats-officedocument.presentationml.slideLayout+xml"/>
  <Override PartName="/ppt/slideLayouts/slideLayout1959.xml" ContentType="application/vnd.openxmlformats-officedocument.presentationml.slideLayout+xml"/>
  <Override PartName="/ppt/slideLayouts/slideLayout1960.xml" ContentType="application/vnd.openxmlformats-officedocument.presentationml.slideLayout+xml"/>
  <Override PartName="/ppt/slideLayouts/slideLayout1961.xml" ContentType="application/vnd.openxmlformats-officedocument.presentationml.slideLayout+xml"/>
  <Override PartName="/ppt/slideLayouts/slideLayout1962.xml" ContentType="application/vnd.openxmlformats-officedocument.presentationml.slideLayout+xml"/>
  <Override PartName="/ppt/slideLayouts/slideLayout1963.xml" ContentType="application/vnd.openxmlformats-officedocument.presentationml.slideLayout+xml"/>
  <Override PartName="/ppt/slideLayouts/slideLayout1964.xml" ContentType="application/vnd.openxmlformats-officedocument.presentationml.slideLayout+xml"/>
  <Override PartName="/ppt/slideLayouts/slideLayout1965.xml" ContentType="application/vnd.openxmlformats-officedocument.presentationml.slideLayout+xml"/>
  <Override PartName="/ppt/slideLayouts/slideLayout1966.xml" ContentType="application/vnd.openxmlformats-officedocument.presentationml.slideLayout+xml"/>
  <Override PartName="/ppt/slideLayouts/slideLayout1967.xml" ContentType="application/vnd.openxmlformats-officedocument.presentationml.slideLayout+xml"/>
  <Override PartName="/ppt/slideLayouts/slideLayout1968.xml" ContentType="application/vnd.openxmlformats-officedocument.presentationml.slideLayout+xml"/>
  <Override PartName="/ppt/slideLayouts/slideLayout1969.xml" ContentType="application/vnd.openxmlformats-officedocument.presentationml.slideLayout+xml"/>
  <Override PartName="/ppt/slideLayouts/slideLayout1970.xml" ContentType="application/vnd.openxmlformats-officedocument.presentationml.slideLayout+xml"/>
  <Override PartName="/ppt/slideLayouts/slideLayout1971.xml" ContentType="application/vnd.openxmlformats-officedocument.presentationml.slideLayout+xml"/>
  <Override PartName="/ppt/slideLayouts/slideLayout1972.xml" ContentType="application/vnd.openxmlformats-officedocument.presentationml.slideLayout+xml"/>
  <Override PartName="/ppt/slideLayouts/slideLayout1973.xml" ContentType="application/vnd.openxmlformats-officedocument.presentationml.slideLayout+xml"/>
  <Override PartName="/ppt/slideLayouts/slideLayout1974.xml" ContentType="application/vnd.openxmlformats-officedocument.presentationml.slideLayout+xml"/>
  <Override PartName="/ppt/slideLayouts/slideLayout1975.xml" ContentType="application/vnd.openxmlformats-officedocument.presentationml.slideLayout+xml"/>
  <Override PartName="/ppt/slideLayouts/slideLayout1976.xml" ContentType="application/vnd.openxmlformats-officedocument.presentationml.slideLayout+xml"/>
  <Override PartName="/ppt/slideLayouts/slideLayout1977.xml" ContentType="application/vnd.openxmlformats-officedocument.presentationml.slideLayout+xml"/>
  <Override PartName="/ppt/slideLayouts/slideLayout1978.xml" ContentType="application/vnd.openxmlformats-officedocument.presentationml.slideLayout+xml"/>
  <Override PartName="/ppt/slideLayouts/slideLayout1979.xml" ContentType="application/vnd.openxmlformats-officedocument.presentationml.slideLayout+xml"/>
  <Override PartName="/ppt/slideLayouts/slideLayout1980.xml" ContentType="application/vnd.openxmlformats-officedocument.presentationml.slideLayout+xml"/>
  <Override PartName="/ppt/slideLayouts/slideLayout1981.xml" ContentType="application/vnd.openxmlformats-officedocument.presentationml.slideLayout+xml"/>
  <Override PartName="/ppt/slideLayouts/slideLayout1982.xml" ContentType="application/vnd.openxmlformats-officedocument.presentationml.slideLayout+xml"/>
  <Override PartName="/ppt/slideLayouts/slideLayout1983.xml" ContentType="application/vnd.openxmlformats-officedocument.presentationml.slideLayout+xml"/>
  <Override PartName="/ppt/slideLayouts/slideLayout1984.xml" ContentType="application/vnd.openxmlformats-officedocument.presentationml.slideLayout+xml"/>
  <Override PartName="/ppt/slideLayouts/slideLayout1985.xml" ContentType="application/vnd.openxmlformats-officedocument.presentationml.slideLayout+xml"/>
  <Override PartName="/ppt/slideLayouts/slideLayout1986.xml" ContentType="application/vnd.openxmlformats-officedocument.presentationml.slideLayout+xml"/>
  <Override PartName="/ppt/slideLayouts/slideLayout1987.xml" ContentType="application/vnd.openxmlformats-officedocument.presentationml.slideLayout+xml"/>
  <Override PartName="/ppt/slideLayouts/slideLayout1988.xml" ContentType="application/vnd.openxmlformats-officedocument.presentationml.slideLayout+xml"/>
  <Override PartName="/ppt/slideLayouts/slideLayout1989.xml" ContentType="application/vnd.openxmlformats-officedocument.presentationml.slideLayout+xml"/>
  <Override PartName="/ppt/slideLayouts/slideLayout1990.xml" ContentType="application/vnd.openxmlformats-officedocument.presentationml.slideLayout+xml"/>
  <Override PartName="/ppt/slideLayouts/slideLayout1991.xml" ContentType="application/vnd.openxmlformats-officedocument.presentationml.slideLayout+xml"/>
  <Override PartName="/ppt/slideLayouts/slideLayout1992.xml" ContentType="application/vnd.openxmlformats-officedocument.presentationml.slideLayout+xml"/>
  <Override PartName="/ppt/slideLayouts/slideLayout1993.xml" ContentType="application/vnd.openxmlformats-officedocument.presentationml.slideLayout+xml"/>
  <Override PartName="/ppt/slideLayouts/slideLayout1994.xml" ContentType="application/vnd.openxmlformats-officedocument.presentationml.slideLayout+xml"/>
  <Override PartName="/ppt/slideLayouts/slideLayout1995.xml" ContentType="application/vnd.openxmlformats-officedocument.presentationml.slideLayout+xml"/>
  <Override PartName="/ppt/slideLayouts/slideLayout1996.xml" ContentType="application/vnd.openxmlformats-officedocument.presentationml.slideLayout+xml"/>
  <Override PartName="/ppt/slideLayouts/slideLayout1997.xml" ContentType="application/vnd.openxmlformats-officedocument.presentationml.slideLayout+xml"/>
  <Override PartName="/ppt/slideLayouts/slideLayout1998.xml" ContentType="application/vnd.openxmlformats-officedocument.presentationml.slideLayout+xml"/>
  <Override PartName="/ppt/slideLayouts/slideLayout1999.xml" ContentType="application/vnd.openxmlformats-officedocument.presentationml.slideLayout+xml"/>
  <Override PartName="/ppt/slideLayouts/slideLayout2000.xml" ContentType="application/vnd.openxmlformats-officedocument.presentationml.slideLayout+xml"/>
  <Override PartName="/ppt/slideLayouts/slideLayout2001.xml" ContentType="application/vnd.openxmlformats-officedocument.presentationml.slideLayout+xml"/>
  <Override PartName="/ppt/slideLayouts/slideLayout2002.xml" ContentType="application/vnd.openxmlformats-officedocument.presentationml.slideLayout+xml"/>
  <Override PartName="/ppt/slideLayouts/slideLayout2003.xml" ContentType="application/vnd.openxmlformats-officedocument.presentationml.slideLayout+xml"/>
  <Override PartName="/ppt/slideLayouts/slideLayout2004.xml" ContentType="application/vnd.openxmlformats-officedocument.presentationml.slideLayout+xml"/>
  <Override PartName="/ppt/slideLayouts/slideLayout2005.xml" ContentType="application/vnd.openxmlformats-officedocument.presentationml.slideLayout+xml"/>
  <Override PartName="/ppt/slideLayouts/slideLayout2006.xml" ContentType="application/vnd.openxmlformats-officedocument.presentationml.slideLayout+xml"/>
  <Override PartName="/ppt/slideLayouts/slideLayout2007.xml" ContentType="application/vnd.openxmlformats-officedocument.presentationml.slideLayout+xml"/>
  <Override PartName="/ppt/slideLayouts/slideLayout2008.xml" ContentType="application/vnd.openxmlformats-officedocument.presentationml.slideLayout+xml"/>
  <Override PartName="/ppt/slideLayouts/slideLayout2009.xml" ContentType="application/vnd.openxmlformats-officedocument.presentationml.slideLayout+xml"/>
  <Override PartName="/ppt/slideLayouts/slideLayout2010.xml" ContentType="application/vnd.openxmlformats-officedocument.presentationml.slideLayout+xml"/>
  <Override PartName="/ppt/slideLayouts/slideLayout2011.xml" ContentType="application/vnd.openxmlformats-officedocument.presentationml.slideLayout+xml"/>
  <Override PartName="/ppt/slideLayouts/slideLayout2012.xml" ContentType="application/vnd.openxmlformats-officedocument.presentationml.slideLayout+xml"/>
  <Override PartName="/ppt/slideLayouts/slideLayout2013.xml" ContentType="application/vnd.openxmlformats-officedocument.presentationml.slideLayout+xml"/>
  <Override PartName="/ppt/slideLayouts/slideLayout2014.xml" ContentType="application/vnd.openxmlformats-officedocument.presentationml.slideLayout+xml"/>
  <Override PartName="/ppt/slideLayouts/slideLayout2015.xml" ContentType="application/vnd.openxmlformats-officedocument.presentationml.slideLayout+xml"/>
  <Override PartName="/ppt/slideLayouts/slideLayout2016.xml" ContentType="application/vnd.openxmlformats-officedocument.presentationml.slideLayout+xml"/>
  <Override PartName="/ppt/slideLayouts/slideLayout2017.xml" ContentType="application/vnd.openxmlformats-officedocument.presentationml.slideLayout+xml"/>
  <Override PartName="/ppt/slideLayouts/slideLayout2018.xml" ContentType="application/vnd.openxmlformats-officedocument.presentationml.slideLayout+xml"/>
  <Override PartName="/ppt/slideLayouts/slideLayout2019.xml" ContentType="application/vnd.openxmlformats-officedocument.presentationml.slideLayout+xml"/>
  <Override PartName="/ppt/slideLayouts/slideLayout2020.xml" ContentType="application/vnd.openxmlformats-officedocument.presentationml.slideLayout+xml"/>
  <Override PartName="/ppt/slideLayouts/slideLayout2021.xml" ContentType="application/vnd.openxmlformats-officedocument.presentationml.slideLayout+xml"/>
  <Override PartName="/ppt/slideLayouts/slideLayout2022.xml" ContentType="application/vnd.openxmlformats-officedocument.presentationml.slideLayout+xml"/>
  <Override PartName="/ppt/slideLayouts/slideLayout2023.xml" ContentType="application/vnd.openxmlformats-officedocument.presentationml.slideLayout+xml"/>
  <Override PartName="/ppt/slideLayouts/slideLayout2024.xml" ContentType="application/vnd.openxmlformats-officedocument.presentationml.slideLayout+xml"/>
  <Override PartName="/ppt/slideLayouts/slideLayout2025.xml" ContentType="application/vnd.openxmlformats-officedocument.presentationml.slideLayout+xml"/>
  <Override PartName="/ppt/slideLayouts/slideLayout2026.xml" ContentType="application/vnd.openxmlformats-officedocument.presentationml.slideLayout+xml"/>
  <Override PartName="/ppt/slideLayouts/slideLayout2027.xml" ContentType="application/vnd.openxmlformats-officedocument.presentationml.slideLayout+xml"/>
  <Override PartName="/ppt/slideLayouts/slideLayout2028.xml" ContentType="application/vnd.openxmlformats-officedocument.presentationml.slideLayout+xml"/>
  <Override PartName="/ppt/slideLayouts/slideLayout2029.xml" ContentType="application/vnd.openxmlformats-officedocument.presentationml.slideLayout+xml"/>
  <Override PartName="/ppt/slideLayouts/slideLayout2030.xml" ContentType="application/vnd.openxmlformats-officedocument.presentationml.slideLayout+xml"/>
  <Override PartName="/ppt/slideLayouts/slideLayout2031.xml" ContentType="application/vnd.openxmlformats-officedocument.presentationml.slideLayout+xml"/>
  <Override PartName="/ppt/slideLayouts/slideLayout2032.xml" ContentType="application/vnd.openxmlformats-officedocument.presentationml.slideLayout+xml"/>
  <Override PartName="/ppt/slideLayouts/slideLayout2033.xml" ContentType="application/vnd.openxmlformats-officedocument.presentationml.slideLayout+xml"/>
  <Override PartName="/ppt/slideLayouts/slideLayout2034.xml" ContentType="application/vnd.openxmlformats-officedocument.presentationml.slideLayout+xml"/>
  <Override PartName="/ppt/slideLayouts/slideLayout2035.xml" ContentType="application/vnd.openxmlformats-officedocument.presentationml.slideLayout+xml"/>
  <Override PartName="/ppt/slideLayouts/slideLayout2036.xml" ContentType="application/vnd.openxmlformats-officedocument.presentationml.slideLayout+xml"/>
  <Override PartName="/ppt/slideLayouts/slideLayout2037.xml" ContentType="application/vnd.openxmlformats-officedocument.presentationml.slideLayout+xml"/>
  <Override PartName="/ppt/slideLayouts/slideLayout2038.xml" ContentType="application/vnd.openxmlformats-officedocument.presentationml.slideLayout+xml"/>
  <Override PartName="/ppt/slideLayouts/slideLayout2039.xml" ContentType="application/vnd.openxmlformats-officedocument.presentationml.slideLayout+xml"/>
  <Override PartName="/ppt/slideLayouts/slideLayout2040.xml" ContentType="application/vnd.openxmlformats-officedocument.presentationml.slideLayout+xml"/>
  <Override PartName="/ppt/slideLayouts/slideLayout2041.xml" ContentType="application/vnd.openxmlformats-officedocument.presentationml.slideLayout+xml"/>
  <Override PartName="/ppt/slideLayouts/slideLayout2042.xml" ContentType="application/vnd.openxmlformats-officedocument.presentationml.slideLayout+xml"/>
  <Override PartName="/ppt/slideLayouts/slideLayout2043.xml" ContentType="application/vnd.openxmlformats-officedocument.presentationml.slideLayout+xml"/>
  <Override PartName="/ppt/slideLayouts/slideLayout2044.xml" ContentType="application/vnd.openxmlformats-officedocument.presentationml.slideLayout+xml"/>
  <Override PartName="/ppt/slideLayouts/slideLayout2045.xml" ContentType="application/vnd.openxmlformats-officedocument.presentationml.slideLayout+xml"/>
  <Override PartName="/ppt/slideLayouts/slideLayout2046.xml" ContentType="application/vnd.openxmlformats-officedocument.presentationml.slideLayout+xml"/>
  <Override PartName="/ppt/slideLayouts/slideLayout2047.xml" ContentType="application/vnd.openxmlformats-officedocument.presentationml.slideLayout+xml"/>
  <Override PartName="/ppt/slideLayouts/slideLayout2048.xml" ContentType="application/vnd.openxmlformats-officedocument.presentationml.slideLayout+xml"/>
  <Override PartName="/ppt/slideLayouts/slideLayout2049.xml" ContentType="application/vnd.openxmlformats-officedocument.presentationml.slideLayout+xml"/>
  <Override PartName="/ppt/slideLayouts/slideLayout2050.xml" ContentType="application/vnd.openxmlformats-officedocument.presentationml.slideLayout+xml"/>
  <Override PartName="/ppt/slideLayouts/slideLayout2051.xml" ContentType="application/vnd.openxmlformats-officedocument.presentationml.slideLayout+xml"/>
  <Override PartName="/ppt/slideLayouts/slideLayout2052.xml" ContentType="application/vnd.openxmlformats-officedocument.presentationml.slideLayout+xml"/>
  <Override PartName="/ppt/slideLayouts/slideLayout2053.xml" ContentType="application/vnd.openxmlformats-officedocument.presentationml.slideLayout+xml"/>
  <Override PartName="/ppt/slideLayouts/slideLayout2054.xml" ContentType="application/vnd.openxmlformats-officedocument.presentationml.slideLayout+xml"/>
  <Override PartName="/ppt/slideLayouts/slideLayout2055.xml" ContentType="application/vnd.openxmlformats-officedocument.presentationml.slideLayout+xml"/>
  <Override PartName="/ppt/slideLayouts/slideLayout2056.xml" ContentType="application/vnd.openxmlformats-officedocument.presentationml.slideLayout+xml"/>
  <Override PartName="/ppt/slideLayouts/slideLayout2057.xml" ContentType="application/vnd.openxmlformats-officedocument.presentationml.slideLayout+xml"/>
  <Override PartName="/ppt/slideLayouts/slideLayout2058.xml" ContentType="application/vnd.openxmlformats-officedocument.presentationml.slideLayout+xml"/>
  <Override PartName="/ppt/slideLayouts/slideLayout2059.xml" ContentType="application/vnd.openxmlformats-officedocument.presentationml.slideLayout+xml"/>
  <Override PartName="/ppt/slideLayouts/slideLayout2060.xml" ContentType="application/vnd.openxmlformats-officedocument.presentationml.slideLayout+xml"/>
  <Override PartName="/ppt/slideLayouts/slideLayout2061.xml" ContentType="application/vnd.openxmlformats-officedocument.presentationml.slideLayout+xml"/>
  <Override PartName="/ppt/slideLayouts/slideLayout2062.xml" ContentType="application/vnd.openxmlformats-officedocument.presentationml.slideLayout+xml"/>
  <Override PartName="/ppt/slideLayouts/slideLayout2063.xml" ContentType="application/vnd.openxmlformats-officedocument.presentationml.slideLayout+xml"/>
  <Override PartName="/ppt/slideLayouts/slideLayout2064.xml" ContentType="application/vnd.openxmlformats-officedocument.presentationml.slideLayout+xml"/>
  <Override PartName="/ppt/slideLayouts/slideLayout2065.xml" ContentType="application/vnd.openxmlformats-officedocument.presentationml.slideLayout+xml"/>
  <Override PartName="/ppt/slideLayouts/slideLayout2066.xml" ContentType="application/vnd.openxmlformats-officedocument.presentationml.slideLayout+xml"/>
  <Override PartName="/ppt/slideLayouts/slideLayout2067.xml" ContentType="application/vnd.openxmlformats-officedocument.presentationml.slideLayout+xml"/>
  <Override PartName="/ppt/slideLayouts/slideLayout2068.xml" ContentType="application/vnd.openxmlformats-officedocument.presentationml.slideLayout+xml"/>
  <Override PartName="/ppt/slideLayouts/slideLayout2069.xml" ContentType="application/vnd.openxmlformats-officedocument.presentationml.slideLayout+xml"/>
  <Override PartName="/ppt/slideLayouts/slideLayout2070.xml" ContentType="application/vnd.openxmlformats-officedocument.presentationml.slideLayout+xml"/>
  <Override PartName="/ppt/slideLayouts/slideLayout2071.xml" ContentType="application/vnd.openxmlformats-officedocument.presentationml.slideLayout+xml"/>
  <Override PartName="/ppt/slideLayouts/slideLayout2072.xml" ContentType="application/vnd.openxmlformats-officedocument.presentationml.slideLayout+xml"/>
  <Override PartName="/ppt/slideLayouts/slideLayout2073.xml" ContentType="application/vnd.openxmlformats-officedocument.presentationml.slideLayout+xml"/>
  <Override PartName="/ppt/slideLayouts/slideLayout2074.xml" ContentType="application/vnd.openxmlformats-officedocument.presentationml.slideLayout+xml"/>
  <Override PartName="/ppt/slideLayouts/slideLayout2075.xml" ContentType="application/vnd.openxmlformats-officedocument.presentationml.slideLayout+xml"/>
  <Override PartName="/ppt/slideLayouts/slideLayout2076.xml" ContentType="application/vnd.openxmlformats-officedocument.presentationml.slideLayout+xml"/>
  <Override PartName="/ppt/slideLayouts/slideLayout2077.xml" ContentType="application/vnd.openxmlformats-officedocument.presentationml.slideLayout+xml"/>
  <Override PartName="/ppt/slideLayouts/slideLayout2078.xml" ContentType="application/vnd.openxmlformats-officedocument.presentationml.slideLayout+xml"/>
  <Override PartName="/ppt/slideLayouts/slideLayout2079.xml" ContentType="application/vnd.openxmlformats-officedocument.presentationml.slideLayout+xml"/>
  <Override PartName="/ppt/slideLayouts/slideLayout2080.xml" ContentType="application/vnd.openxmlformats-officedocument.presentationml.slideLayout+xml"/>
  <Override PartName="/ppt/slideLayouts/slideLayout2081.xml" ContentType="application/vnd.openxmlformats-officedocument.presentationml.slideLayout+xml"/>
  <Override PartName="/ppt/slideLayouts/slideLayout2082.xml" ContentType="application/vnd.openxmlformats-officedocument.presentationml.slideLayout+xml"/>
  <Override PartName="/ppt/slideLayouts/slideLayout2083.xml" ContentType="application/vnd.openxmlformats-officedocument.presentationml.slideLayout+xml"/>
  <Override PartName="/ppt/slideLayouts/slideLayout2084.xml" ContentType="application/vnd.openxmlformats-officedocument.presentationml.slideLayout+xml"/>
  <Override PartName="/ppt/slideLayouts/slideLayout2085.xml" ContentType="application/vnd.openxmlformats-officedocument.presentationml.slideLayout+xml"/>
  <Override PartName="/ppt/slideLayouts/slideLayout2086.xml" ContentType="application/vnd.openxmlformats-officedocument.presentationml.slideLayout+xml"/>
  <Override PartName="/ppt/slideLayouts/slideLayout2087.xml" ContentType="application/vnd.openxmlformats-officedocument.presentationml.slideLayout+xml"/>
  <Override PartName="/ppt/slideLayouts/slideLayout2088.xml" ContentType="application/vnd.openxmlformats-officedocument.presentationml.slideLayout+xml"/>
  <Override PartName="/ppt/slideLayouts/slideLayout2089.xml" ContentType="application/vnd.openxmlformats-officedocument.presentationml.slideLayout+xml"/>
  <Override PartName="/ppt/slideLayouts/slideLayout2090.xml" ContentType="application/vnd.openxmlformats-officedocument.presentationml.slideLayout+xml"/>
  <Override PartName="/ppt/slideLayouts/slideLayout2091.xml" ContentType="application/vnd.openxmlformats-officedocument.presentationml.slideLayout+xml"/>
  <Override PartName="/ppt/slideLayouts/slideLayout2092.xml" ContentType="application/vnd.openxmlformats-officedocument.presentationml.slideLayout+xml"/>
  <Override PartName="/ppt/slideLayouts/slideLayout2093.xml" ContentType="application/vnd.openxmlformats-officedocument.presentationml.slideLayout+xml"/>
  <Override PartName="/ppt/slideLayouts/slideLayout2094.xml" ContentType="application/vnd.openxmlformats-officedocument.presentationml.slideLayout+xml"/>
  <Override PartName="/ppt/slideLayouts/slideLayout2095.xml" ContentType="application/vnd.openxmlformats-officedocument.presentationml.slideLayout+xml"/>
  <Override PartName="/ppt/slideLayouts/slideLayout2096.xml" ContentType="application/vnd.openxmlformats-officedocument.presentationml.slideLayout+xml"/>
  <Override PartName="/ppt/slideLayouts/slideLayout2097.xml" ContentType="application/vnd.openxmlformats-officedocument.presentationml.slideLayout+xml"/>
  <Override PartName="/ppt/slideLayouts/slideLayout2098.xml" ContentType="application/vnd.openxmlformats-officedocument.presentationml.slideLayout+xml"/>
  <Override PartName="/ppt/slideLayouts/slideLayout2099.xml" ContentType="application/vnd.openxmlformats-officedocument.presentationml.slideLayout+xml"/>
  <Override PartName="/ppt/slideLayouts/slideLayout2100.xml" ContentType="application/vnd.openxmlformats-officedocument.presentationml.slideLayout+xml"/>
  <Override PartName="/ppt/slideLayouts/slideLayout2101.xml" ContentType="application/vnd.openxmlformats-officedocument.presentationml.slideLayout+xml"/>
  <Override PartName="/ppt/slideLayouts/slideLayout2102.xml" ContentType="application/vnd.openxmlformats-officedocument.presentationml.slideLayout+xml"/>
  <Override PartName="/ppt/slideLayouts/slideLayout2103.xml" ContentType="application/vnd.openxmlformats-officedocument.presentationml.slideLayout+xml"/>
  <Override PartName="/ppt/slideLayouts/slideLayout2104.xml" ContentType="application/vnd.openxmlformats-officedocument.presentationml.slideLayout+xml"/>
  <Override PartName="/ppt/slideLayouts/slideLayout2105.xml" ContentType="application/vnd.openxmlformats-officedocument.presentationml.slideLayout+xml"/>
  <Override PartName="/ppt/slideLayouts/slideLayout2106.xml" ContentType="application/vnd.openxmlformats-officedocument.presentationml.slideLayout+xml"/>
  <Override PartName="/ppt/slideLayouts/slideLayout2107.xml" ContentType="application/vnd.openxmlformats-officedocument.presentationml.slideLayout+xml"/>
  <Override PartName="/ppt/slideLayouts/slideLayout2108.xml" ContentType="application/vnd.openxmlformats-officedocument.presentationml.slideLayout+xml"/>
  <Override PartName="/ppt/slideLayouts/slideLayout2109.xml" ContentType="application/vnd.openxmlformats-officedocument.presentationml.slideLayout+xml"/>
  <Override PartName="/ppt/slideLayouts/slideLayout2110.xml" ContentType="application/vnd.openxmlformats-officedocument.presentationml.slideLayout+xml"/>
  <Override PartName="/ppt/slideLayouts/slideLayout2111.xml" ContentType="application/vnd.openxmlformats-officedocument.presentationml.slideLayout+xml"/>
  <Override PartName="/ppt/slideLayouts/slideLayout2112.xml" ContentType="application/vnd.openxmlformats-officedocument.presentationml.slideLayout+xml"/>
  <Override PartName="/ppt/slideLayouts/slideLayout2113.xml" ContentType="application/vnd.openxmlformats-officedocument.presentationml.slideLayout+xml"/>
  <Override PartName="/ppt/slideLayouts/slideLayout2114.xml" ContentType="application/vnd.openxmlformats-officedocument.presentationml.slideLayout+xml"/>
  <Override PartName="/ppt/slideLayouts/slideLayout2115.xml" ContentType="application/vnd.openxmlformats-officedocument.presentationml.slideLayout+xml"/>
  <Override PartName="/ppt/slideLayouts/slideLayout2116.xml" ContentType="application/vnd.openxmlformats-officedocument.presentationml.slideLayout+xml"/>
  <Override PartName="/ppt/slideLayouts/slideLayout2117.xml" ContentType="application/vnd.openxmlformats-officedocument.presentationml.slideLayout+xml"/>
  <Override PartName="/ppt/slideLayouts/slideLayout2118.xml" ContentType="application/vnd.openxmlformats-officedocument.presentationml.slideLayout+xml"/>
  <Override PartName="/ppt/slideLayouts/slideLayout2119.xml" ContentType="application/vnd.openxmlformats-officedocument.presentationml.slideLayout+xml"/>
  <Override PartName="/ppt/slideLayouts/slideLayout2120.xml" ContentType="application/vnd.openxmlformats-officedocument.presentationml.slideLayout+xml"/>
  <Override PartName="/ppt/slideLayouts/slideLayout2121.xml" ContentType="application/vnd.openxmlformats-officedocument.presentationml.slideLayout+xml"/>
  <Override PartName="/ppt/slideLayouts/slideLayout2122.xml" ContentType="application/vnd.openxmlformats-officedocument.presentationml.slideLayout+xml"/>
  <Override PartName="/ppt/slideLayouts/slideLayout2123.xml" ContentType="application/vnd.openxmlformats-officedocument.presentationml.slideLayout+xml"/>
  <Override PartName="/ppt/slideLayouts/slideLayout2124.xml" ContentType="application/vnd.openxmlformats-officedocument.presentationml.slideLayout+xml"/>
  <Override PartName="/ppt/slideLayouts/slideLayout2125.xml" ContentType="application/vnd.openxmlformats-officedocument.presentationml.slideLayout+xml"/>
  <Override PartName="/ppt/slideLayouts/slideLayout2126.xml" ContentType="application/vnd.openxmlformats-officedocument.presentationml.slideLayout+xml"/>
  <Override PartName="/ppt/slideLayouts/slideLayout2127.xml" ContentType="application/vnd.openxmlformats-officedocument.presentationml.slideLayout+xml"/>
  <Override PartName="/ppt/slideLayouts/slideLayout2128.xml" ContentType="application/vnd.openxmlformats-officedocument.presentationml.slideLayout+xml"/>
  <Override PartName="/ppt/slideLayouts/slideLayout2129.xml" ContentType="application/vnd.openxmlformats-officedocument.presentationml.slideLayout+xml"/>
  <Override PartName="/ppt/slideLayouts/slideLayout2130.xml" ContentType="application/vnd.openxmlformats-officedocument.presentationml.slideLayout+xml"/>
  <Override PartName="/ppt/slideLayouts/slideLayout2131.xml" ContentType="application/vnd.openxmlformats-officedocument.presentationml.slideLayout+xml"/>
  <Override PartName="/ppt/slideLayouts/slideLayout2132.xml" ContentType="application/vnd.openxmlformats-officedocument.presentationml.slideLayout+xml"/>
  <Override PartName="/ppt/slideLayouts/slideLayout2133.xml" ContentType="application/vnd.openxmlformats-officedocument.presentationml.slideLayout+xml"/>
  <Override PartName="/ppt/slideLayouts/slideLayout2134.xml" ContentType="application/vnd.openxmlformats-officedocument.presentationml.slideLayout+xml"/>
  <Override PartName="/ppt/slideLayouts/slideLayout2135.xml" ContentType="application/vnd.openxmlformats-officedocument.presentationml.slideLayout+xml"/>
  <Override PartName="/ppt/slideLayouts/slideLayout2136.xml" ContentType="application/vnd.openxmlformats-officedocument.presentationml.slideLayout+xml"/>
  <Override PartName="/ppt/slideLayouts/slideLayout2137.xml" ContentType="application/vnd.openxmlformats-officedocument.presentationml.slideLayout+xml"/>
  <Override PartName="/ppt/slideLayouts/slideLayout2138.xml" ContentType="application/vnd.openxmlformats-officedocument.presentationml.slideLayout+xml"/>
  <Override PartName="/ppt/slideLayouts/slideLayout2139.xml" ContentType="application/vnd.openxmlformats-officedocument.presentationml.slideLayout+xml"/>
  <Override PartName="/ppt/slideLayouts/slideLayout2140.xml" ContentType="application/vnd.openxmlformats-officedocument.presentationml.slideLayout+xml"/>
  <Override PartName="/ppt/slideLayouts/slideLayout2141.xml" ContentType="application/vnd.openxmlformats-officedocument.presentationml.slideLayout+xml"/>
  <Override PartName="/ppt/slideLayouts/slideLayout2142.xml" ContentType="application/vnd.openxmlformats-officedocument.presentationml.slideLayout+xml"/>
  <Override PartName="/ppt/slideLayouts/slideLayout2143.xml" ContentType="application/vnd.openxmlformats-officedocument.presentationml.slideLayout+xml"/>
  <Override PartName="/ppt/slideLayouts/slideLayout2144.xml" ContentType="application/vnd.openxmlformats-officedocument.presentationml.slideLayout+xml"/>
  <Override PartName="/ppt/slideLayouts/slideLayout2145.xml" ContentType="application/vnd.openxmlformats-officedocument.presentationml.slideLayout+xml"/>
  <Override PartName="/ppt/slideLayouts/slideLayout2146.xml" ContentType="application/vnd.openxmlformats-officedocument.presentationml.slideLayout+xml"/>
  <Override PartName="/ppt/slideLayouts/slideLayout2147.xml" ContentType="application/vnd.openxmlformats-officedocument.presentationml.slideLayout+xml"/>
  <Override PartName="/ppt/slideLayouts/slideLayout2148.xml" ContentType="application/vnd.openxmlformats-officedocument.presentationml.slideLayout+xml"/>
  <Override PartName="/ppt/slideLayouts/slideLayout2149.xml" ContentType="application/vnd.openxmlformats-officedocument.presentationml.slideLayout+xml"/>
  <Override PartName="/ppt/slideLayouts/slideLayout2150.xml" ContentType="application/vnd.openxmlformats-officedocument.presentationml.slideLayout+xml"/>
  <Override PartName="/ppt/slideLayouts/slideLayout2151.xml" ContentType="application/vnd.openxmlformats-officedocument.presentationml.slideLayout+xml"/>
  <Override PartName="/ppt/slideLayouts/slideLayout2152.xml" ContentType="application/vnd.openxmlformats-officedocument.presentationml.slideLayout+xml"/>
  <Override PartName="/ppt/slideLayouts/slideLayout2153.xml" ContentType="application/vnd.openxmlformats-officedocument.presentationml.slideLayout+xml"/>
  <Override PartName="/ppt/slideLayouts/slideLayout2154.xml" ContentType="application/vnd.openxmlformats-officedocument.presentationml.slideLayout+xml"/>
  <Override PartName="/ppt/slideLayouts/slideLayout2155.xml" ContentType="application/vnd.openxmlformats-officedocument.presentationml.slideLayout+xml"/>
  <Override PartName="/ppt/slideLayouts/slideLayout2156.xml" ContentType="application/vnd.openxmlformats-officedocument.presentationml.slideLayout+xml"/>
  <Override PartName="/ppt/slideLayouts/slideLayout2157.xml" ContentType="application/vnd.openxmlformats-officedocument.presentationml.slideLayout+xml"/>
  <Override PartName="/ppt/slideLayouts/slideLayout2158.xml" ContentType="application/vnd.openxmlformats-officedocument.presentationml.slideLayout+xml"/>
  <Override PartName="/ppt/slideLayouts/slideLayout2159.xml" ContentType="application/vnd.openxmlformats-officedocument.presentationml.slideLayout+xml"/>
  <Override PartName="/ppt/slideLayouts/slideLayout2160.xml" ContentType="application/vnd.openxmlformats-officedocument.presentationml.slideLayout+xml"/>
  <Override PartName="/ppt/slideLayouts/slideLayout2161.xml" ContentType="application/vnd.openxmlformats-officedocument.presentationml.slideLayout+xml"/>
  <Override PartName="/ppt/slideLayouts/slideLayout2162.xml" ContentType="application/vnd.openxmlformats-officedocument.presentationml.slideLayout+xml"/>
  <Override PartName="/ppt/slideLayouts/slideLayout2163.xml" ContentType="application/vnd.openxmlformats-officedocument.presentationml.slideLayout+xml"/>
  <Override PartName="/ppt/slideLayouts/slideLayout2164.xml" ContentType="application/vnd.openxmlformats-officedocument.presentationml.slideLayout+xml"/>
  <Override PartName="/ppt/slideLayouts/slideLayout2165.xml" ContentType="application/vnd.openxmlformats-officedocument.presentationml.slideLayout+xml"/>
  <Override PartName="/ppt/slideLayouts/slideLayout2166.xml" ContentType="application/vnd.openxmlformats-officedocument.presentationml.slideLayout+xml"/>
  <Override PartName="/ppt/slideLayouts/slideLayout2167.xml" ContentType="application/vnd.openxmlformats-officedocument.presentationml.slideLayout+xml"/>
  <Override PartName="/ppt/slideLayouts/slideLayout2168.xml" ContentType="application/vnd.openxmlformats-officedocument.presentationml.slideLayout+xml"/>
  <Override PartName="/ppt/slideLayouts/slideLayout2169.xml" ContentType="application/vnd.openxmlformats-officedocument.presentationml.slideLayout+xml"/>
  <Override PartName="/ppt/slideLayouts/slideLayout21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876" r:id="rId3"/>
    <p:sldMasterId id="2147484849" r:id="rId4"/>
  </p:sldMasterIdLst>
  <p:notesMasterIdLst>
    <p:notesMasterId r:id="rId24"/>
  </p:notesMasterIdLst>
  <p:sldIdLst>
    <p:sldId id="27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  <p:sldId id="280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A6479-A91A-4704-9FAF-558D341F61F7}" type="datetimeFigureOut">
              <a:rPr lang="nb-NO" smtClean="0"/>
              <a:t>13.03.2019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3CCB4-8CB0-4D47-B6B8-C872443ACB2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6A65-99C3-47E3-A63F-0EDE9D727E55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39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9961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8547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29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Snakke med barn………………………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did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like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programme</a:t>
            </a:r>
            <a:r>
              <a:rPr lang="nb-NO" dirty="0" smtClean="0"/>
              <a:t>? How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we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improve</a:t>
            </a:r>
            <a:r>
              <a:rPr lang="nb-NO" baseline="0" dirty="0" smtClean="0"/>
              <a:t> it?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774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What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did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you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like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about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programme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? How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can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we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nb-NO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improve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it?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363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1B6FD"/>
              </a:buClr>
              <a:buSzPct val="100000"/>
              <a:buFont typeface="Symbol" pitchFamily="18" charset="2"/>
              <a:buChar char=""/>
              <a:tabLst/>
              <a:defRPr/>
            </a:pPr>
            <a:endParaRPr kumimoji="0" lang="nb-NO" sz="2400" b="0" i="0" u="none" strike="noStrike" kern="1200" cap="none" spc="0" normalizeH="0" baseline="0" noProof="0" dirty="0" smtClean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Candara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02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599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3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5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2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993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878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A9AC6-F916-4227-9EB4-98DD71F6402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2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0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0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0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0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6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8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9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9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19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9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0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0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0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0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0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0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0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0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0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0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0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0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4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2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6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6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6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6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7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9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laringsmiljosenteret.uis.no/blogg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laringsmiljosenteret.uis.no/" TargetMode="External"/><Relationship Id="rId1" Type="http://schemas.openxmlformats.org/officeDocument/2006/relationships/slideMaster" Target="../slideMasters/slideMaster3.xml"/><Relationship Id="rId6" Type="http://schemas.openxmlformats.org/officeDocument/2006/relationships/hyperlink" Target="https://www.facebook.com/Laringsmiljosenteret/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s://twitter.com/laringsmiljo" TargetMode="External"/><Relationship Id="rId9" Type="http://schemas.openxmlformats.org/officeDocument/2006/relationships/image" Target="../media/image5.png"/></Relationships>
</file>

<file path=ppt/slideLayouts/_rels/slideLayout9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157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7876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743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1132183"/>
      </p:ext>
    </p:extLst>
  </p:cSld>
  <p:clrMapOvr>
    <a:masterClrMapping/>
  </p:clrMapOvr>
  <p:transition spd="slow">
    <p:fade/>
  </p:transition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9020296"/>
      </p:ext>
    </p:extLst>
  </p:cSld>
  <p:clrMapOvr>
    <a:masterClrMapping/>
  </p:clrMapOvr>
  <p:transition spd="slow">
    <p:fade/>
  </p:transition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4308029"/>
      </p:ext>
    </p:extLst>
  </p:cSld>
  <p:clrMapOvr>
    <a:masterClrMapping/>
  </p:clrMapOvr>
  <p:transition spd="slow">
    <p:fade/>
  </p:transition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840307"/>
      </p:ext>
    </p:extLst>
  </p:cSld>
  <p:clrMapOvr>
    <a:masterClrMapping/>
  </p:clrMapOvr>
  <p:transition spd="slow">
    <p:fade/>
  </p:transition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611826"/>
      </p:ext>
    </p:extLst>
  </p:cSld>
  <p:clrMapOvr>
    <a:masterClrMapping/>
  </p:clrMapOvr>
  <p:transition spd="slow">
    <p:fade/>
  </p:transition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9493496"/>
      </p:ext>
    </p:extLst>
  </p:cSld>
  <p:clrMapOvr>
    <a:masterClrMapping/>
  </p:clrMapOvr>
  <p:transition spd="slow">
    <p:fade/>
  </p:transition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392208"/>
      </p:ext>
    </p:extLst>
  </p:cSld>
  <p:clrMapOvr>
    <a:masterClrMapping/>
  </p:clrMapOvr>
  <p:transition spd="slow">
    <p:fade/>
  </p:transition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7872486"/>
      </p:ext>
    </p:extLst>
  </p:cSld>
  <p:clrMapOvr>
    <a:masterClrMapping/>
  </p:clrMapOvr>
  <p:transition spd="slow">
    <p:fade/>
  </p:transition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434323"/>
      </p:ext>
    </p:extLst>
  </p:cSld>
  <p:clrMapOvr>
    <a:masterClrMapping/>
  </p:clrMapOvr>
  <p:transition spd="slow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14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7045543"/>
      </p:ext>
    </p:extLst>
  </p:cSld>
  <p:clrMapOvr>
    <a:masterClrMapping/>
  </p:clrMapOvr>
  <p:transition spd="slow">
    <p:fade/>
  </p:transition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6369031"/>
      </p:ext>
    </p:extLst>
  </p:cSld>
  <p:clrMapOvr>
    <a:masterClrMapping/>
  </p:clrMapOvr>
  <p:transition spd="slow">
    <p:fade/>
  </p:transition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063590"/>
      </p:ext>
    </p:extLst>
  </p:cSld>
  <p:clrMapOvr>
    <a:masterClrMapping/>
  </p:clrMapOvr>
  <p:transition spd="slow">
    <p:fade/>
  </p:transition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2018652"/>
      </p:ext>
    </p:extLst>
  </p:cSld>
  <p:clrMapOvr>
    <a:masterClrMapping/>
  </p:clrMapOvr>
  <p:transition spd="slow">
    <p:fade/>
  </p:transition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899673"/>
      </p:ext>
    </p:extLst>
  </p:cSld>
  <p:clrMapOvr>
    <a:masterClrMapping/>
  </p:clrMapOvr>
  <p:transition spd="slow">
    <p:fade/>
  </p:transition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551407"/>
      </p:ext>
    </p:extLst>
  </p:cSld>
  <p:clrMapOvr>
    <a:masterClrMapping/>
  </p:clrMapOvr>
  <p:transition spd="slow">
    <p:fade/>
  </p:transition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40888687"/>
      </p:ext>
    </p:extLst>
  </p:cSld>
  <p:clrMapOvr>
    <a:masterClrMapping/>
  </p:clrMapOvr>
  <p:transition spd="slow">
    <p:fade/>
  </p:transition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81881"/>
      </p:ext>
    </p:extLst>
  </p:cSld>
  <p:clrMapOvr>
    <a:masterClrMapping/>
  </p:clrMapOvr>
  <p:transition spd="slow">
    <p:fade/>
  </p:transition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56408"/>
      </p:ext>
    </p:extLst>
  </p:cSld>
  <p:clrMapOvr>
    <a:masterClrMapping/>
  </p:clrMapOvr>
  <p:transition spd="slow">
    <p:fade/>
  </p:transition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19252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1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2825088"/>
      </p:ext>
    </p:extLst>
  </p:cSld>
  <p:clrMapOvr>
    <a:masterClrMapping/>
  </p:clrMapOvr>
  <p:transition spd="slow">
    <p:fade/>
  </p:transition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89975226"/>
      </p:ext>
    </p:extLst>
  </p:cSld>
  <p:clrMapOvr>
    <a:masterClrMapping/>
  </p:clrMapOvr>
  <p:transition spd="slow">
    <p:fade/>
  </p:transition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4075347"/>
      </p:ext>
    </p:extLst>
  </p:cSld>
  <p:clrMapOvr>
    <a:masterClrMapping/>
  </p:clrMapOvr>
  <p:transition spd="slow">
    <p:fade/>
  </p:transition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86732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829147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72977305"/>
      </p:ext>
    </p:extLst>
  </p:cSld>
  <p:clrMapOvr>
    <a:masterClrMapping/>
  </p:clrMapOvr>
  <p:transition spd="slow">
    <p:fade/>
  </p:transition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16582"/>
      </p:ext>
    </p:extLst>
  </p:cSld>
  <p:clrMapOvr>
    <a:masterClrMapping/>
  </p:clrMapOvr>
  <p:transition spd="slow">
    <p:fade/>
  </p:transition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29624472"/>
      </p:ext>
    </p:extLst>
  </p:cSld>
  <p:clrMapOvr>
    <a:masterClrMapping/>
  </p:clrMapOvr>
  <p:transition spd="slow">
    <p:fade/>
  </p:transition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993990"/>
      </p:ext>
    </p:extLst>
  </p:cSld>
  <p:clrMapOvr>
    <a:masterClrMapping/>
  </p:clrMapOvr>
  <p:transition spd="slow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05866886"/>
      </p:ext>
    </p:extLst>
  </p:cSld>
  <p:clrMapOvr>
    <a:masterClrMapping/>
  </p:clrMapOvr>
  <p:transition spd="slow">
    <p:fade/>
  </p:transition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2447085"/>
      </p:ext>
    </p:extLst>
  </p:cSld>
  <p:clrMapOvr>
    <a:masterClrMapping/>
  </p:clrMapOvr>
  <p:transition spd="slow">
    <p:fade/>
  </p:transition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529427"/>
      </p:ext>
    </p:extLst>
  </p:cSld>
  <p:clrMapOvr>
    <a:masterClrMapping/>
  </p:clrMapOvr>
  <p:transition spd="slow">
    <p:fade/>
  </p:transition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0210386"/>
      </p:ext>
    </p:extLst>
  </p:cSld>
  <p:clrMapOvr>
    <a:masterClrMapping/>
  </p:clrMapOvr>
  <p:transition spd="slow">
    <p:fade/>
  </p:transition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357988"/>
      </p:ext>
    </p:extLst>
  </p:cSld>
  <p:clrMapOvr>
    <a:masterClrMapping/>
  </p:clrMapOvr>
  <p:transition spd="slow">
    <p:fade/>
  </p:transition>
</p:sldLayout>
</file>

<file path=ppt/slideLayouts/slideLayout1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7481859"/>
      </p:ext>
    </p:extLst>
  </p:cSld>
  <p:clrMapOvr>
    <a:masterClrMapping/>
  </p:clrMapOvr>
  <p:transition spd="slow">
    <p:fade/>
  </p:transition>
</p:sldLayout>
</file>

<file path=ppt/slideLayouts/slideLayout1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699579"/>
      </p:ext>
    </p:extLst>
  </p:cSld>
  <p:clrMapOvr>
    <a:masterClrMapping/>
  </p:clrMapOvr>
  <p:transition spd="slow">
    <p:fade/>
  </p:transition>
</p:sldLayout>
</file>

<file path=ppt/slideLayouts/slideLayout10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771017"/>
      </p:ext>
    </p:extLst>
  </p:cSld>
  <p:clrMapOvr>
    <a:masterClrMapping/>
  </p:clrMapOvr>
  <p:transition spd="slow">
    <p:fade/>
  </p:transition>
</p:sldLayout>
</file>

<file path=ppt/slideLayouts/slideLayout10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0550830"/>
      </p:ext>
    </p:extLst>
  </p:cSld>
  <p:clrMapOvr>
    <a:masterClrMapping/>
  </p:clrMapOvr>
  <p:transition spd="slow">
    <p:fade/>
  </p:transition>
</p:sldLayout>
</file>

<file path=ppt/slideLayouts/slideLayout1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2258243"/>
      </p:ext>
    </p:extLst>
  </p:cSld>
  <p:clrMapOvr>
    <a:masterClrMapping/>
  </p:clrMapOvr>
  <p:transition spd="slow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344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8765501"/>
      </p:ext>
    </p:extLst>
  </p:cSld>
  <p:clrMapOvr>
    <a:masterClrMapping/>
  </p:clrMapOvr>
  <p:transition spd="slow">
    <p:fade/>
  </p:transition>
</p:sldLayout>
</file>

<file path=ppt/slideLayouts/slideLayout1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422671"/>
      </p:ext>
    </p:extLst>
  </p:cSld>
  <p:clrMapOvr>
    <a:masterClrMapping/>
  </p:clrMapOvr>
  <p:transition spd="slow">
    <p:fade/>
  </p:transition>
</p:sldLayout>
</file>

<file path=ppt/slideLayouts/slideLayout1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1966956"/>
      </p:ext>
    </p:extLst>
  </p:cSld>
  <p:clrMapOvr>
    <a:masterClrMapping/>
  </p:clrMapOvr>
  <p:transition spd="slow">
    <p:fade/>
  </p:transition>
</p:sldLayout>
</file>

<file path=ppt/slideLayouts/slideLayout1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7497583"/>
      </p:ext>
    </p:extLst>
  </p:cSld>
  <p:clrMapOvr>
    <a:masterClrMapping/>
  </p:clrMapOvr>
  <p:transition spd="slow">
    <p:fade/>
  </p:transition>
</p:sldLayout>
</file>

<file path=ppt/slideLayouts/slideLayout1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67909"/>
      </p:ext>
    </p:extLst>
  </p:cSld>
  <p:clrMapOvr>
    <a:masterClrMapping/>
  </p:clrMapOvr>
  <p:transition spd="slow">
    <p:fade/>
  </p:transition>
</p:sldLayout>
</file>

<file path=ppt/slideLayouts/slideLayout1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08789"/>
      </p:ext>
    </p:extLst>
  </p:cSld>
  <p:clrMapOvr>
    <a:masterClrMapping/>
  </p:clrMapOvr>
  <p:transition spd="slow">
    <p:fade/>
  </p:transition>
</p:sldLayout>
</file>

<file path=ppt/slideLayouts/slideLayout1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59447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47781"/>
      </p:ext>
    </p:extLst>
  </p:cSld>
  <p:clrMapOvr>
    <a:masterClrMapping/>
  </p:clrMapOvr>
  <p:transition spd="slow">
    <p:fade/>
  </p:transition>
</p:sldLayout>
</file>

<file path=ppt/slideLayouts/slideLayout1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3939598"/>
      </p:ext>
    </p:extLst>
  </p:cSld>
  <p:clrMapOvr>
    <a:masterClrMapping/>
  </p:clrMapOvr>
  <p:transition spd="slow">
    <p:fade/>
  </p:transition>
</p:sldLayout>
</file>

<file path=ppt/slideLayouts/slideLayout1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3068616"/>
      </p:ext>
    </p:extLst>
  </p:cSld>
  <p:clrMapOvr>
    <a:masterClrMapping/>
  </p:clrMapOvr>
  <p:transition spd="slow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86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911937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25911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1582552"/>
      </p:ext>
    </p:extLst>
  </p:cSld>
  <p:clrMapOvr>
    <a:masterClrMapping/>
  </p:clrMapOvr>
  <p:transition spd="slow">
    <p:fade/>
  </p:transition>
</p:sldLayout>
</file>

<file path=ppt/slideLayouts/slideLayout1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69630216"/>
      </p:ext>
    </p:extLst>
  </p:cSld>
  <p:clrMapOvr>
    <a:masterClrMapping/>
  </p:clrMapOvr>
  <p:transition spd="slow">
    <p:fade/>
  </p:transition>
</p:sldLayout>
</file>

<file path=ppt/slideLayouts/slideLayout10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5524205"/>
      </p:ext>
    </p:extLst>
  </p:cSld>
  <p:clrMapOvr>
    <a:masterClrMapping/>
  </p:clrMapOvr>
  <p:transition spd="slow">
    <p:fade/>
  </p:transition>
</p:sldLayout>
</file>

<file path=ppt/slideLayouts/slideLayout1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8116379"/>
      </p:ext>
    </p:extLst>
  </p:cSld>
  <p:clrMapOvr>
    <a:masterClrMapping/>
  </p:clrMapOvr>
  <p:transition spd="slow">
    <p:fade/>
  </p:transition>
</p:sldLayout>
</file>

<file path=ppt/slideLayouts/slideLayout1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79853523"/>
      </p:ext>
    </p:extLst>
  </p:cSld>
  <p:clrMapOvr>
    <a:masterClrMapping/>
  </p:clrMapOvr>
  <p:transition spd="slow">
    <p:fade/>
  </p:transition>
</p:sldLayout>
</file>

<file path=ppt/slideLayouts/slideLayout1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263174"/>
      </p:ext>
    </p:extLst>
  </p:cSld>
  <p:clrMapOvr>
    <a:masterClrMapping/>
  </p:clrMapOvr>
  <p:transition spd="slow">
    <p:fade/>
  </p:transition>
</p:sldLayout>
</file>

<file path=ppt/slideLayouts/slideLayout10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605135"/>
      </p:ext>
    </p:extLst>
  </p:cSld>
  <p:clrMapOvr>
    <a:masterClrMapping/>
  </p:clrMapOvr>
  <p:transition spd="slow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920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584068"/>
      </p:ext>
    </p:extLst>
  </p:cSld>
  <p:clrMapOvr>
    <a:masterClrMapping/>
  </p:clrMapOvr>
  <p:transition spd="slow">
    <p:fade/>
  </p:transition>
</p:sldLayout>
</file>

<file path=ppt/slideLayouts/slideLayout1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410096"/>
      </p:ext>
    </p:extLst>
  </p:cSld>
  <p:clrMapOvr>
    <a:masterClrMapping/>
  </p:clrMapOvr>
  <p:transition spd="slow">
    <p:fade/>
  </p:transition>
</p:sldLayout>
</file>

<file path=ppt/slideLayouts/slideLayout1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9048622"/>
      </p:ext>
    </p:extLst>
  </p:cSld>
  <p:clrMapOvr>
    <a:masterClrMapping/>
  </p:clrMapOvr>
  <p:transition spd="slow">
    <p:fade/>
  </p:transition>
</p:sldLayout>
</file>

<file path=ppt/slideLayouts/slideLayout1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4306956"/>
      </p:ext>
    </p:extLst>
  </p:cSld>
  <p:clrMapOvr>
    <a:masterClrMapping/>
  </p:clrMapOvr>
  <p:transition spd="slow">
    <p:fade/>
  </p:transition>
</p:sldLayout>
</file>

<file path=ppt/slideLayouts/slideLayout10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6262372"/>
      </p:ext>
    </p:extLst>
  </p:cSld>
  <p:clrMapOvr>
    <a:masterClrMapping/>
  </p:clrMapOvr>
  <p:transition spd="slow">
    <p:fade/>
  </p:transition>
</p:sldLayout>
</file>

<file path=ppt/slideLayouts/slideLayout10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3311136"/>
      </p:ext>
    </p:extLst>
  </p:cSld>
  <p:clrMapOvr>
    <a:masterClrMapping/>
  </p:clrMapOvr>
  <p:transition spd="slow">
    <p:fade/>
  </p:transition>
</p:sldLayout>
</file>

<file path=ppt/slideLayouts/slideLayout1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1008633"/>
      </p:ext>
    </p:extLst>
  </p:cSld>
  <p:clrMapOvr>
    <a:masterClrMapping/>
  </p:clrMapOvr>
  <p:transition spd="slow">
    <p:fade/>
  </p:transition>
</p:sldLayout>
</file>

<file path=ppt/slideLayouts/slideLayout1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6133623"/>
      </p:ext>
    </p:extLst>
  </p:cSld>
  <p:clrMapOvr>
    <a:masterClrMapping/>
  </p:clrMapOvr>
  <p:transition spd="slow">
    <p:fade/>
  </p:transition>
</p:sldLayout>
</file>

<file path=ppt/slideLayouts/slideLayout1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2158986"/>
      </p:ext>
    </p:extLst>
  </p:cSld>
  <p:clrMapOvr>
    <a:masterClrMapping/>
  </p:clrMapOvr>
  <p:transition spd="slow">
    <p:fade/>
  </p:transition>
</p:sldLayout>
</file>

<file path=ppt/slideLayouts/slideLayout1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988543"/>
      </p:ext>
    </p:extLst>
  </p:cSld>
  <p:clrMapOvr>
    <a:masterClrMapping/>
  </p:clrMapOvr>
  <p:transition spd="slow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233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4697669"/>
      </p:ext>
    </p:extLst>
  </p:cSld>
  <p:clrMapOvr>
    <a:masterClrMapping/>
  </p:clrMapOvr>
  <p:transition spd="slow">
    <p:fade/>
  </p:transition>
</p:sldLayout>
</file>

<file path=ppt/slideLayouts/slideLayout1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170878"/>
      </p:ext>
    </p:extLst>
  </p:cSld>
  <p:clrMapOvr>
    <a:masterClrMapping/>
  </p:clrMapOvr>
  <p:transition spd="slow">
    <p:fade/>
  </p:transition>
</p:sldLayout>
</file>

<file path=ppt/slideLayouts/slideLayout1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9787"/>
      </p:ext>
    </p:extLst>
  </p:cSld>
  <p:clrMapOvr>
    <a:masterClrMapping/>
  </p:clrMapOvr>
  <p:transition spd="slow">
    <p:fade/>
  </p:transition>
</p:sldLayout>
</file>

<file path=ppt/slideLayouts/slideLayout1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824481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69668"/>
      </p:ext>
    </p:extLst>
  </p:cSld>
  <p:clrMapOvr>
    <a:masterClrMapping/>
  </p:clrMapOvr>
  <p:transition spd="slow">
    <p:fade/>
  </p:transition>
</p:sldLayout>
</file>

<file path=ppt/slideLayouts/slideLayout1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085604"/>
      </p:ext>
    </p:extLst>
  </p:cSld>
  <p:clrMapOvr>
    <a:masterClrMapping/>
  </p:clrMapOvr>
  <p:transition spd="slow">
    <p:fade/>
  </p:transition>
</p:sldLayout>
</file>

<file path=ppt/slideLayouts/slideLayout1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905596"/>
      </p:ext>
    </p:extLst>
  </p:cSld>
  <p:clrMapOvr>
    <a:masterClrMapping/>
  </p:clrMapOvr>
  <p:transition spd="slow">
    <p:fade/>
  </p:transition>
</p:sldLayout>
</file>

<file path=ppt/slideLayouts/slideLayout1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882595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6153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82870344"/>
      </p:ext>
    </p:extLst>
  </p:cSld>
  <p:clrMapOvr>
    <a:masterClrMapping/>
  </p:clrMapOvr>
  <p:transition spd="slow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626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9947973"/>
      </p:ext>
    </p:extLst>
  </p:cSld>
  <p:clrMapOvr>
    <a:masterClrMapping/>
  </p:clrMapOvr>
  <p:transition spd="slow">
    <p:fade/>
  </p:transition>
</p:sldLayout>
</file>

<file path=ppt/slideLayouts/slideLayout10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0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78436373"/>
      </p:ext>
    </p:extLst>
  </p:cSld>
  <p:clrMapOvr>
    <a:masterClrMapping/>
  </p:clrMapOvr>
  <p:transition spd="slow">
    <p:fade/>
  </p:transition>
</p:sldLayout>
</file>

<file path=ppt/slideLayouts/slideLayout1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3321205"/>
      </p:ext>
    </p:extLst>
  </p:cSld>
  <p:clrMapOvr>
    <a:masterClrMapping/>
  </p:clrMapOvr>
  <p:transition spd="slow">
    <p:fade/>
  </p:transition>
</p:sldLayout>
</file>

<file path=ppt/slideLayouts/slideLayout1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98880660"/>
      </p:ext>
    </p:extLst>
  </p:cSld>
  <p:clrMapOvr>
    <a:masterClrMapping/>
  </p:clrMapOvr>
  <p:transition spd="slow">
    <p:fade/>
  </p:transition>
</p:sldLayout>
</file>

<file path=ppt/slideLayouts/slideLayout1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2636713"/>
      </p:ext>
    </p:extLst>
  </p:cSld>
  <p:clrMapOvr>
    <a:masterClrMapping/>
  </p:clrMapOvr>
  <p:transition spd="slow">
    <p:fade/>
  </p:transition>
</p:sldLayout>
</file>

<file path=ppt/slideLayouts/slideLayout10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8786617"/>
      </p:ext>
    </p:extLst>
  </p:cSld>
  <p:clrMapOvr>
    <a:masterClrMapping/>
  </p:clrMapOvr>
  <p:transition spd="slow">
    <p:fade/>
  </p:transition>
</p:sldLayout>
</file>

<file path=ppt/slideLayouts/slideLayout10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4178230"/>
      </p:ext>
    </p:extLst>
  </p:cSld>
  <p:clrMapOvr>
    <a:masterClrMapping/>
  </p:clrMapOvr>
  <p:transition spd="slow">
    <p:fade/>
  </p:transition>
</p:sldLayout>
</file>

<file path=ppt/slideLayouts/slideLayout10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7604621"/>
      </p:ext>
    </p:extLst>
  </p:cSld>
  <p:clrMapOvr>
    <a:masterClrMapping/>
  </p:clrMapOvr>
  <p:transition spd="slow">
    <p:fade/>
  </p:transition>
</p:sldLayout>
</file>

<file path=ppt/slideLayouts/slideLayout1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24640423"/>
      </p:ext>
    </p:extLst>
  </p:cSld>
  <p:clrMapOvr>
    <a:masterClrMapping/>
  </p:clrMapOvr>
  <p:transition spd="slow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00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6078987"/>
      </p:ext>
    </p:extLst>
  </p:cSld>
  <p:clrMapOvr>
    <a:masterClrMapping/>
  </p:clrMapOvr>
  <p:transition spd="slow">
    <p:fade/>
  </p:transition>
</p:sldLayout>
</file>

<file path=ppt/slideLayouts/slideLayout10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2685125"/>
      </p:ext>
    </p:extLst>
  </p:cSld>
  <p:clrMapOvr>
    <a:masterClrMapping/>
  </p:clrMapOvr>
  <p:transition spd="slow">
    <p:fade/>
  </p:transition>
</p:sldLayout>
</file>

<file path=ppt/slideLayouts/slideLayout10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1322112"/>
      </p:ext>
    </p:extLst>
  </p:cSld>
  <p:clrMapOvr>
    <a:masterClrMapping/>
  </p:clrMapOvr>
  <p:transition spd="slow">
    <p:fade/>
  </p:transition>
</p:sldLayout>
</file>

<file path=ppt/slideLayouts/slideLayout1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960121"/>
      </p:ext>
    </p:extLst>
  </p:cSld>
  <p:clrMapOvr>
    <a:masterClrMapping/>
  </p:clrMapOvr>
  <p:transition spd="slow">
    <p:fade/>
  </p:transition>
</p:sldLayout>
</file>

<file path=ppt/slideLayouts/slideLayout1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32746863"/>
      </p:ext>
    </p:extLst>
  </p:cSld>
  <p:clrMapOvr>
    <a:masterClrMapping/>
  </p:clrMapOvr>
  <p:transition spd="slow">
    <p:fade/>
  </p:transition>
</p:sldLayout>
</file>

<file path=ppt/slideLayouts/slideLayout1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149726"/>
      </p:ext>
    </p:extLst>
  </p:cSld>
  <p:clrMapOvr>
    <a:masterClrMapping/>
  </p:clrMapOvr>
  <p:transition spd="slow">
    <p:fade/>
  </p:transition>
</p:sldLayout>
</file>

<file path=ppt/slideLayouts/slideLayout1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368683"/>
      </p:ext>
    </p:extLst>
  </p:cSld>
  <p:clrMapOvr>
    <a:masterClrMapping/>
  </p:clrMapOvr>
  <p:transition spd="slow">
    <p:fade/>
  </p:transition>
</p:sldLayout>
</file>

<file path=ppt/slideLayouts/slideLayout1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6390983"/>
      </p:ext>
    </p:extLst>
  </p:cSld>
  <p:clrMapOvr>
    <a:masterClrMapping/>
  </p:clrMapOvr>
  <p:transition spd="slow">
    <p:fade/>
  </p:transition>
</p:sldLayout>
</file>

<file path=ppt/slideLayouts/slideLayout1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776554"/>
      </p:ext>
    </p:extLst>
  </p:cSld>
  <p:clrMapOvr>
    <a:masterClrMapping/>
  </p:clrMapOvr>
  <p:transition spd="slow">
    <p:fade/>
  </p:transition>
</p:sldLayout>
</file>

<file path=ppt/slideLayouts/slideLayout1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8441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15268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1368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693744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0140414"/>
      </p:ext>
    </p:extLst>
  </p:cSld>
  <p:clrMapOvr>
    <a:masterClrMapping/>
  </p:clrMapOvr>
  <p:transition spd="slow">
    <p:fade/>
  </p:transition>
</p:sldLayout>
</file>

<file path=ppt/slideLayouts/slideLayout1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222332"/>
      </p:ext>
    </p:extLst>
  </p:cSld>
  <p:clrMapOvr>
    <a:masterClrMapping/>
  </p:clrMapOvr>
  <p:transition spd="slow">
    <p:fade/>
  </p:transition>
</p:sldLayout>
</file>

<file path=ppt/slideLayouts/slideLayout1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67804563"/>
      </p:ext>
    </p:extLst>
  </p:cSld>
  <p:clrMapOvr>
    <a:masterClrMapping/>
  </p:clrMapOvr>
  <p:transition spd="slow">
    <p:fade/>
  </p:transition>
</p:sldLayout>
</file>

<file path=ppt/slideLayouts/slideLayout1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04341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962674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7670317"/>
      </p:ext>
    </p:extLst>
  </p:cSld>
  <p:clrMapOvr>
    <a:masterClrMapping/>
  </p:clrMapOvr>
  <p:transition spd="slow">
    <p:fade/>
  </p:transition>
</p:sldLayout>
</file>

<file path=ppt/slideLayouts/slideLayout1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482051"/>
      </p:ext>
    </p:extLst>
  </p:cSld>
  <p:clrMapOvr>
    <a:masterClrMapping/>
  </p:clrMapOvr>
  <p:transition spd="slow">
    <p:fade/>
  </p:transition>
</p:sldLayout>
</file>

<file path=ppt/slideLayouts/slideLayout1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0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81910919"/>
      </p:ext>
    </p:extLst>
  </p:cSld>
  <p:clrMapOvr>
    <a:masterClrMapping/>
  </p:clrMapOvr>
  <p:transition spd="slow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8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375116"/>
      </p:ext>
    </p:extLst>
  </p:cSld>
  <p:clrMapOvr>
    <a:masterClrMapping/>
  </p:clrMapOvr>
  <p:transition spd="slow">
    <p:fade/>
  </p:transition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72967498"/>
      </p:ext>
    </p:extLst>
  </p:cSld>
  <p:clrMapOvr>
    <a:masterClrMapping/>
  </p:clrMapOvr>
  <p:transition spd="slow">
    <p:fade/>
  </p:transition>
</p:sldLayout>
</file>

<file path=ppt/slideLayouts/slideLayout1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647861"/>
      </p:ext>
    </p:extLst>
  </p:cSld>
  <p:clrMapOvr>
    <a:masterClrMapping/>
  </p:clrMapOvr>
  <p:transition spd="slow">
    <p:fade/>
  </p:transition>
</p:sldLayout>
</file>

<file path=ppt/slideLayouts/slideLayout1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526389"/>
      </p:ext>
    </p:extLst>
  </p:cSld>
  <p:clrMapOvr>
    <a:masterClrMapping/>
  </p:clrMapOvr>
  <p:transition spd="slow">
    <p:fade/>
  </p:transition>
</p:sldLayout>
</file>

<file path=ppt/slideLayouts/slideLayout1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0858257"/>
      </p:ext>
    </p:extLst>
  </p:cSld>
  <p:clrMapOvr>
    <a:masterClrMapping/>
  </p:clrMapOvr>
  <p:transition spd="slow">
    <p:fade/>
  </p:transition>
</p:sldLayout>
</file>

<file path=ppt/slideLayouts/slideLayout1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740362"/>
      </p:ext>
    </p:extLst>
  </p:cSld>
  <p:clrMapOvr>
    <a:masterClrMapping/>
  </p:clrMapOvr>
  <p:transition spd="slow">
    <p:fade/>
  </p:transition>
</p:sldLayout>
</file>

<file path=ppt/slideLayouts/slideLayout1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3789125"/>
      </p:ext>
    </p:extLst>
  </p:cSld>
  <p:clrMapOvr>
    <a:masterClrMapping/>
  </p:clrMapOvr>
  <p:transition spd="slow">
    <p:fade/>
  </p:transition>
</p:sldLayout>
</file>

<file path=ppt/slideLayouts/slideLayout1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258787"/>
      </p:ext>
    </p:extLst>
  </p:cSld>
  <p:clrMapOvr>
    <a:masterClrMapping/>
  </p:clrMapOvr>
  <p:transition spd="slow">
    <p:fade/>
  </p:transition>
</p:sldLayout>
</file>

<file path=ppt/slideLayouts/slideLayout1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434941"/>
      </p:ext>
    </p:extLst>
  </p:cSld>
  <p:clrMapOvr>
    <a:masterClrMapping/>
  </p:clrMapOvr>
  <p:transition spd="slow">
    <p:fade/>
  </p:transition>
</p:sldLayout>
</file>

<file path=ppt/slideLayouts/slideLayout1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0497008"/>
      </p:ext>
    </p:extLst>
  </p:cSld>
  <p:clrMapOvr>
    <a:masterClrMapping/>
  </p:clrMapOvr>
  <p:transition spd="slow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7783713"/>
      </p:ext>
    </p:extLst>
  </p:cSld>
  <p:clrMapOvr>
    <a:masterClrMapping/>
  </p:clrMapOvr>
  <p:transition spd="slow">
    <p:fade/>
  </p:transition>
</p:sldLayout>
</file>

<file path=ppt/slideLayouts/slideLayout1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2324416"/>
      </p:ext>
    </p:extLst>
  </p:cSld>
  <p:clrMapOvr>
    <a:masterClrMapping/>
  </p:clrMapOvr>
  <p:transition spd="slow">
    <p:fade/>
  </p:transition>
</p:sldLayout>
</file>

<file path=ppt/slideLayouts/slideLayout1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031074"/>
      </p:ext>
    </p:extLst>
  </p:cSld>
  <p:clrMapOvr>
    <a:masterClrMapping/>
  </p:clrMapOvr>
  <p:transition spd="slow">
    <p:fade/>
  </p:transition>
</p:sldLayout>
</file>

<file path=ppt/slideLayouts/slideLayout1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8776612"/>
      </p:ext>
    </p:extLst>
  </p:cSld>
  <p:clrMapOvr>
    <a:masterClrMapping/>
  </p:clrMapOvr>
  <p:transition spd="slow">
    <p:fade/>
  </p:transition>
</p:sldLayout>
</file>

<file path=ppt/slideLayouts/slideLayout1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2333834"/>
      </p:ext>
    </p:extLst>
  </p:cSld>
  <p:clrMapOvr>
    <a:masterClrMapping/>
  </p:clrMapOvr>
  <p:transition spd="slow">
    <p:fade/>
  </p:transition>
</p:sldLayout>
</file>

<file path=ppt/slideLayouts/slideLayout1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326024"/>
      </p:ext>
    </p:extLst>
  </p:cSld>
  <p:clrMapOvr>
    <a:masterClrMapping/>
  </p:clrMapOvr>
  <p:transition spd="slow">
    <p:fade/>
  </p:transition>
</p:sldLayout>
</file>

<file path=ppt/slideLayouts/slideLayout1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35038"/>
      </p:ext>
    </p:extLst>
  </p:cSld>
  <p:clrMapOvr>
    <a:masterClrMapping/>
  </p:clrMapOvr>
  <p:transition spd="slow">
    <p:fade/>
  </p:transition>
</p:sldLayout>
</file>

<file path=ppt/slideLayouts/slideLayout1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61631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1249908"/>
      </p:ext>
    </p:extLst>
  </p:cSld>
  <p:clrMapOvr>
    <a:masterClrMapping/>
  </p:clrMapOvr>
  <p:transition spd="slow">
    <p:fade/>
  </p:transition>
</p:sldLayout>
</file>

<file path=ppt/slideLayouts/slideLayout1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1102001"/>
      </p:ext>
    </p:extLst>
  </p:cSld>
  <p:clrMapOvr>
    <a:masterClrMapping/>
  </p:clrMapOvr>
  <p:transition spd="slow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94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214806"/>
      </p:ext>
    </p:extLst>
  </p:cSld>
  <p:clrMapOvr>
    <a:masterClrMapping/>
  </p:clrMapOvr>
  <p:transition spd="slow">
    <p:fade/>
  </p:transition>
</p:sldLayout>
</file>

<file path=ppt/slideLayouts/slideLayout1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52608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709109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4243421"/>
      </p:ext>
    </p:extLst>
  </p:cSld>
  <p:clrMapOvr>
    <a:masterClrMapping/>
  </p:clrMapOvr>
  <p:transition spd="slow">
    <p:fade/>
  </p:transition>
</p:sldLayout>
</file>

<file path=ppt/slideLayouts/slideLayout1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8404071"/>
      </p:ext>
    </p:extLst>
  </p:cSld>
  <p:clrMapOvr>
    <a:masterClrMapping/>
  </p:clrMapOvr>
  <p:transition spd="slow">
    <p:fade/>
  </p:transition>
</p:sldLayout>
</file>

<file path=ppt/slideLayouts/slideLayout1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1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6751675"/>
      </p:ext>
    </p:extLst>
  </p:cSld>
  <p:clrMapOvr>
    <a:masterClrMapping/>
  </p:clrMapOvr>
  <p:transition spd="slow">
    <p:fade/>
  </p:transition>
</p:sldLayout>
</file>

<file path=ppt/slideLayouts/slideLayout1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3284770"/>
      </p:ext>
    </p:extLst>
  </p:cSld>
  <p:clrMapOvr>
    <a:masterClrMapping/>
  </p:clrMapOvr>
  <p:transition spd="slow">
    <p:fade/>
  </p:transition>
</p:sldLayout>
</file>

<file path=ppt/slideLayouts/slideLayout1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96700909"/>
      </p:ext>
    </p:extLst>
  </p:cSld>
  <p:clrMapOvr>
    <a:masterClrMapping/>
  </p:clrMapOvr>
  <p:transition spd="slow">
    <p:fade/>
  </p:transition>
</p:sldLayout>
</file>

<file path=ppt/slideLayouts/slideLayout1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4707531"/>
      </p:ext>
    </p:extLst>
  </p:cSld>
  <p:clrMapOvr>
    <a:masterClrMapping/>
  </p:clrMapOvr>
  <p:transition spd="slow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51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4758518"/>
      </p:ext>
    </p:extLst>
  </p:cSld>
  <p:clrMapOvr>
    <a:masterClrMapping/>
  </p:clrMapOvr>
  <p:transition spd="slow">
    <p:fade/>
  </p:transition>
</p:sldLayout>
</file>

<file path=ppt/slideLayouts/slideLayout1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50623"/>
      </p:ext>
    </p:extLst>
  </p:cSld>
  <p:clrMapOvr>
    <a:masterClrMapping/>
  </p:clrMapOvr>
  <p:transition spd="slow">
    <p:fade/>
  </p:transition>
</p:sldLayout>
</file>

<file path=ppt/slideLayouts/slideLayout1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5773265"/>
      </p:ext>
    </p:extLst>
  </p:cSld>
  <p:clrMapOvr>
    <a:masterClrMapping/>
  </p:clrMapOvr>
  <p:transition spd="slow">
    <p:fade/>
  </p:transition>
</p:sldLayout>
</file>

<file path=ppt/slideLayouts/slideLayout1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7934400"/>
      </p:ext>
    </p:extLst>
  </p:cSld>
  <p:clrMapOvr>
    <a:masterClrMapping/>
  </p:clrMapOvr>
  <p:transition spd="slow">
    <p:fade/>
  </p:transition>
</p:sldLayout>
</file>

<file path=ppt/slideLayouts/slideLayout1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682785"/>
      </p:ext>
    </p:extLst>
  </p:cSld>
  <p:clrMapOvr>
    <a:masterClrMapping/>
  </p:clrMapOvr>
  <p:transition spd="slow">
    <p:fade/>
  </p:transition>
</p:sldLayout>
</file>

<file path=ppt/slideLayouts/slideLayout1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284156"/>
      </p:ext>
    </p:extLst>
  </p:cSld>
  <p:clrMapOvr>
    <a:masterClrMapping/>
  </p:clrMapOvr>
  <p:transition spd="slow">
    <p:fade/>
  </p:transition>
</p:sldLayout>
</file>

<file path=ppt/slideLayouts/slideLayout1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4474929"/>
      </p:ext>
    </p:extLst>
  </p:cSld>
  <p:clrMapOvr>
    <a:masterClrMapping/>
  </p:clrMapOvr>
  <p:transition spd="slow">
    <p:fade/>
  </p:transition>
</p:sldLayout>
</file>

<file path=ppt/slideLayouts/slideLayout1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284300"/>
      </p:ext>
    </p:extLst>
  </p:cSld>
  <p:clrMapOvr>
    <a:masterClrMapping/>
  </p:clrMapOvr>
  <p:transition spd="slow">
    <p:fade/>
  </p:transition>
</p:sldLayout>
</file>

<file path=ppt/slideLayouts/slideLayout1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08045883"/>
      </p:ext>
    </p:extLst>
  </p:cSld>
  <p:clrMapOvr>
    <a:masterClrMapping/>
  </p:clrMapOvr>
  <p:transition spd="slow">
    <p:fade/>
  </p:transition>
</p:sldLayout>
</file>

<file path=ppt/slideLayouts/slideLayout1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587453"/>
      </p:ext>
    </p:extLst>
  </p:cSld>
  <p:clrMapOvr>
    <a:masterClrMapping/>
  </p:clrMapOvr>
  <p:transition spd="slow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32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3326754"/>
      </p:ext>
    </p:extLst>
  </p:cSld>
  <p:clrMapOvr>
    <a:masterClrMapping/>
  </p:clrMapOvr>
  <p:transition spd="slow">
    <p:fade/>
  </p:transition>
</p:sldLayout>
</file>

<file path=ppt/slideLayouts/slideLayout1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10920648"/>
      </p:ext>
    </p:extLst>
  </p:cSld>
  <p:clrMapOvr>
    <a:masterClrMapping/>
  </p:clrMapOvr>
  <p:transition spd="slow">
    <p:fade/>
  </p:transition>
</p:sldLayout>
</file>

<file path=ppt/slideLayouts/slideLayout1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136978"/>
      </p:ext>
    </p:extLst>
  </p:cSld>
  <p:clrMapOvr>
    <a:masterClrMapping/>
  </p:clrMapOvr>
  <p:transition spd="slow">
    <p:fade/>
  </p:transition>
</p:sldLayout>
</file>

<file path=ppt/slideLayouts/slideLayout1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283231"/>
      </p:ext>
    </p:extLst>
  </p:cSld>
  <p:clrMapOvr>
    <a:masterClrMapping/>
  </p:clrMapOvr>
  <p:transition spd="slow">
    <p:fade/>
  </p:transition>
</p:sldLayout>
</file>

<file path=ppt/slideLayouts/slideLayout1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0264"/>
      </p:ext>
    </p:extLst>
  </p:cSld>
  <p:clrMapOvr>
    <a:masterClrMapping/>
  </p:clrMapOvr>
  <p:transition spd="slow">
    <p:fade/>
  </p:transition>
</p:sldLayout>
</file>

<file path=ppt/slideLayouts/slideLayout1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769611"/>
      </p:ext>
    </p:extLst>
  </p:cSld>
  <p:clrMapOvr>
    <a:masterClrMapping/>
  </p:clrMapOvr>
  <p:transition spd="slow">
    <p:fade/>
  </p:transition>
</p:sldLayout>
</file>

<file path=ppt/slideLayouts/slideLayout1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34130832"/>
      </p:ext>
    </p:extLst>
  </p:cSld>
  <p:clrMapOvr>
    <a:masterClrMapping/>
  </p:clrMapOvr>
  <p:transition spd="slow">
    <p:fade/>
  </p:transition>
</p:sldLayout>
</file>

<file path=ppt/slideLayouts/slideLayout1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52119089"/>
      </p:ext>
    </p:extLst>
  </p:cSld>
  <p:clrMapOvr>
    <a:masterClrMapping/>
  </p:clrMapOvr>
  <p:transition spd="slow">
    <p:fade/>
  </p:transition>
</p:sldLayout>
</file>

<file path=ppt/slideLayouts/slideLayout1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2012780"/>
      </p:ext>
    </p:extLst>
  </p:cSld>
  <p:clrMapOvr>
    <a:masterClrMapping/>
  </p:clrMapOvr>
  <p:transition spd="slow">
    <p:fade/>
  </p:transition>
</p:sldLayout>
</file>

<file path=ppt/slideLayouts/slideLayout1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2362560"/>
      </p:ext>
    </p:extLst>
  </p:cSld>
  <p:clrMapOvr>
    <a:masterClrMapping/>
  </p:clrMapOvr>
  <p:transition spd="slow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00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668328"/>
      </p:ext>
    </p:extLst>
  </p:cSld>
  <p:clrMapOvr>
    <a:masterClrMapping/>
  </p:clrMapOvr>
  <p:transition spd="slow">
    <p:fade/>
  </p:transition>
</p:sldLayout>
</file>

<file path=ppt/slideLayouts/slideLayout1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3052887"/>
      </p:ext>
    </p:extLst>
  </p:cSld>
  <p:clrMapOvr>
    <a:masterClrMapping/>
  </p:clrMapOvr>
  <p:transition spd="slow">
    <p:fade/>
  </p:transition>
</p:sldLayout>
</file>

<file path=ppt/slideLayouts/slideLayout1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0689966"/>
      </p:ext>
    </p:extLst>
  </p:cSld>
  <p:clrMapOvr>
    <a:masterClrMapping/>
  </p:clrMapOvr>
  <p:transition spd="slow">
    <p:fade/>
  </p:transition>
</p:sldLayout>
</file>

<file path=ppt/slideLayouts/slideLayout1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430484"/>
      </p:ext>
    </p:extLst>
  </p:cSld>
  <p:clrMapOvr>
    <a:masterClrMapping/>
  </p:clrMapOvr>
  <p:transition spd="slow">
    <p:fade/>
  </p:transition>
</p:sldLayout>
</file>

<file path=ppt/slideLayouts/slideLayout1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82727994"/>
      </p:ext>
    </p:extLst>
  </p:cSld>
  <p:clrMapOvr>
    <a:masterClrMapping/>
  </p:clrMapOvr>
  <p:transition spd="slow">
    <p:fade/>
  </p:transition>
</p:sldLayout>
</file>

<file path=ppt/slideLayouts/slideLayout1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048750"/>
      </p:ext>
    </p:extLst>
  </p:cSld>
  <p:clrMapOvr>
    <a:masterClrMapping/>
  </p:clrMapOvr>
  <p:transition spd="slow">
    <p:fade/>
  </p:transition>
</p:sldLayout>
</file>

<file path=ppt/slideLayouts/slideLayout1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02550795"/>
      </p:ext>
    </p:extLst>
  </p:cSld>
  <p:clrMapOvr>
    <a:masterClrMapping/>
  </p:clrMapOvr>
  <p:transition spd="slow">
    <p:fade/>
  </p:transition>
</p:sldLayout>
</file>

<file path=ppt/slideLayouts/slideLayout1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8188400"/>
      </p:ext>
    </p:extLst>
  </p:cSld>
  <p:clrMapOvr>
    <a:masterClrMapping/>
  </p:clrMapOvr>
  <p:transition spd="slow">
    <p:fade/>
  </p:transition>
</p:sldLayout>
</file>

<file path=ppt/slideLayouts/slideLayout1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550010"/>
      </p:ext>
    </p:extLst>
  </p:cSld>
  <p:clrMapOvr>
    <a:masterClrMapping/>
  </p:clrMapOvr>
  <p:transition spd="slow">
    <p:fade/>
  </p:transition>
</p:sldLayout>
</file>

<file path=ppt/slideLayouts/slideLayout1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7586284"/>
      </p:ext>
    </p:extLst>
  </p:cSld>
  <p:clrMapOvr>
    <a:masterClrMapping/>
  </p:clrMapOvr>
  <p:transition spd="slow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341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987732"/>
      </p:ext>
    </p:extLst>
  </p:cSld>
  <p:clrMapOvr>
    <a:masterClrMapping/>
  </p:clrMapOvr>
  <p:transition spd="slow">
    <p:fade/>
  </p:transition>
</p:sldLayout>
</file>

<file path=ppt/slideLayouts/slideLayout1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2000881"/>
      </p:ext>
    </p:extLst>
  </p:cSld>
  <p:clrMapOvr>
    <a:masterClrMapping/>
  </p:clrMapOvr>
  <p:transition spd="slow">
    <p:fade/>
  </p:transition>
</p:sldLayout>
</file>

<file path=ppt/slideLayouts/slideLayout1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805608"/>
      </p:ext>
    </p:extLst>
  </p:cSld>
  <p:clrMapOvr>
    <a:masterClrMapping/>
  </p:clrMapOvr>
  <p:transition spd="slow">
    <p:fade/>
  </p:transition>
</p:sldLayout>
</file>

<file path=ppt/slideLayouts/slideLayout1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875072"/>
      </p:ext>
    </p:extLst>
  </p:cSld>
  <p:clrMapOvr>
    <a:masterClrMapping/>
  </p:clrMapOvr>
  <p:transition spd="slow">
    <p:fade/>
  </p:transition>
</p:sldLayout>
</file>

<file path=ppt/slideLayouts/slideLayout1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8445752"/>
      </p:ext>
    </p:extLst>
  </p:cSld>
  <p:clrMapOvr>
    <a:masterClrMapping/>
  </p:clrMapOvr>
  <p:transition spd="slow">
    <p:fade/>
  </p:transition>
</p:sldLayout>
</file>

<file path=ppt/slideLayouts/slideLayout1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4114027"/>
      </p:ext>
    </p:extLst>
  </p:cSld>
  <p:clrMapOvr>
    <a:masterClrMapping/>
  </p:clrMapOvr>
  <p:transition spd="slow">
    <p:fade/>
  </p:transition>
</p:sldLayout>
</file>

<file path=ppt/slideLayouts/slideLayout1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19198112"/>
      </p:ext>
    </p:extLst>
  </p:cSld>
  <p:clrMapOvr>
    <a:masterClrMapping/>
  </p:clrMapOvr>
  <p:transition spd="slow">
    <p:fade/>
  </p:transition>
</p:sldLayout>
</file>

<file path=ppt/slideLayouts/slideLayout1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853289"/>
      </p:ext>
    </p:extLst>
  </p:cSld>
  <p:clrMapOvr>
    <a:masterClrMapping/>
  </p:clrMapOvr>
  <p:transition spd="slow">
    <p:fade/>
  </p:transition>
</p:sldLayout>
</file>

<file path=ppt/slideLayouts/slideLayout1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806697"/>
      </p:ext>
    </p:extLst>
  </p:cSld>
  <p:clrMapOvr>
    <a:masterClrMapping/>
  </p:clrMapOvr>
  <p:transition spd="slow">
    <p:fade/>
  </p:transition>
</p:sldLayout>
</file>

<file path=ppt/slideLayouts/slideLayout1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16605556"/>
      </p:ext>
    </p:extLst>
  </p:cSld>
  <p:clrMapOvr>
    <a:masterClrMapping/>
  </p:clrMapOvr>
  <p:transition spd="slow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705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4883977"/>
      </p:ext>
    </p:extLst>
  </p:cSld>
  <p:clrMapOvr>
    <a:masterClrMapping/>
  </p:clrMapOvr>
  <p:transition spd="slow">
    <p:fade/>
  </p:transition>
</p:sldLayout>
</file>

<file path=ppt/slideLayouts/slideLayout1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10711479"/>
      </p:ext>
    </p:extLst>
  </p:cSld>
  <p:clrMapOvr>
    <a:masterClrMapping/>
  </p:clrMapOvr>
  <p:transition spd="slow">
    <p:fade/>
  </p:transition>
</p:sldLayout>
</file>

<file path=ppt/slideLayouts/slideLayout1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010873"/>
      </p:ext>
    </p:extLst>
  </p:cSld>
  <p:clrMapOvr>
    <a:masterClrMapping/>
  </p:clrMapOvr>
  <p:transition spd="slow">
    <p:fade/>
  </p:transition>
</p:sldLayout>
</file>

<file path=ppt/slideLayouts/slideLayout1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377979"/>
      </p:ext>
    </p:extLst>
  </p:cSld>
  <p:clrMapOvr>
    <a:masterClrMapping/>
  </p:clrMapOvr>
  <p:transition spd="slow">
    <p:fade/>
  </p:transition>
</p:sldLayout>
</file>

<file path=ppt/slideLayouts/slideLayout1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37952"/>
      </p:ext>
    </p:extLst>
  </p:cSld>
  <p:clrMapOvr>
    <a:masterClrMapping/>
  </p:clrMapOvr>
  <p:transition spd="slow">
    <p:fade/>
  </p:transition>
</p:sldLayout>
</file>

<file path=ppt/slideLayouts/slideLayout1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7642735"/>
      </p:ext>
    </p:extLst>
  </p:cSld>
  <p:clrMapOvr>
    <a:masterClrMapping/>
  </p:clrMapOvr>
  <p:transition spd="slow">
    <p:fade/>
  </p:transition>
</p:sldLayout>
</file>

<file path=ppt/slideLayouts/slideLayout1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6255859"/>
      </p:ext>
    </p:extLst>
  </p:cSld>
  <p:clrMapOvr>
    <a:masterClrMapping/>
  </p:clrMapOvr>
  <p:transition spd="slow">
    <p:fade/>
  </p:transition>
</p:sldLayout>
</file>

<file path=ppt/slideLayouts/slideLayout1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1777014"/>
      </p:ext>
    </p:extLst>
  </p:cSld>
  <p:clrMapOvr>
    <a:masterClrMapping/>
  </p:clrMapOvr>
  <p:transition spd="slow">
    <p:fade/>
  </p:transition>
</p:sldLayout>
</file>

<file path=ppt/slideLayouts/slideLayout1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584853"/>
      </p:ext>
    </p:extLst>
  </p:cSld>
  <p:clrMapOvr>
    <a:masterClrMapping/>
  </p:clrMapOvr>
  <p:transition spd="slow">
    <p:fade/>
  </p:transition>
</p:sldLayout>
</file>

<file path=ppt/slideLayouts/slideLayout1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16654720"/>
      </p:ext>
    </p:extLst>
  </p:cSld>
  <p:clrMapOvr>
    <a:masterClrMapping/>
  </p:clrMapOvr>
  <p:transition spd="slow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72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9290443"/>
      </p:ext>
    </p:extLst>
  </p:cSld>
  <p:clrMapOvr>
    <a:masterClrMapping/>
  </p:clrMapOvr>
  <p:transition spd="slow">
    <p:fade/>
  </p:transition>
</p:sldLayout>
</file>

<file path=ppt/slideLayouts/slideLayout1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5928642"/>
      </p:ext>
    </p:extLst>
  </p:cSld>
  <p:clrMapOvr>
    <a:masterClrMapping/>
  </p:clrMapOvr>
  <p:transition spd="slow">
    <p:fade/>
  </p:transition>
</p:sldLayout>
</file>

<file path=ppt/slideLayouts/slideLayout1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551323"/>
      </p:ext>
    </p:extLst>
  </p:cSld>
  <p:clrMapOvr>
    <a:masterClrMapping/>
  </p:clrMapOvr>
  <p:transition spd="slow">
    <p:fade/>
  </p:transition>
</p:sldLayout>
</file>

<file path=ppt/slideLayouts/slideLayout1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8534028"/>
      </p:ext>
    </p:extLst>
  </p:cSld>
  <p:clrMapOvr>
    <a:masterClrMapping/>
  </p:clrMapOvr>
  <p:transition spd="slow">
    <p:fade/>
  </p:transition>
</p:sldLayout>
</file>

<file path=ppt/slideLayouts/slideLayout1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0194723"/>
      </p:ext>
    </p:extLst>
  </p:cSld>
  <p:clrMapOvr>
    <a:masterClrMapping/>
  </p:clrMapOvr>
  <p:transition spd="slow">
    <p:fade/>
  </p:transition>
</p:sldLayout>
</file>

<file path=ppt/slideLayouts/slideLayout1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136741"/>
      </p:ext>
    </p:extLst>
  </p:cSld>
  <p:clrMapOvr>
    <a:masterClrMapping/>
  </p:clrMapOvr>
  <p:transition spd="slow">
    <p:fade/>
  </p:transition>
</p:sldLayout>
</file>

<file path=ppt/slideLayouts/slideLayout1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4196328"/>
      </p:ext>
    </p:extLst>
  </p:cSld>
  <p:clrMapOvr>
    <a:masterClrMapping/>
  </p:clrMapOvr>
  <p:transition spd="slow">
    <p:fade/>
  </p:transition>
</p:sldLayout>
</file>

<file path=ppt/slideLayouts/slideLayout1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150401"/>
      </p:ext>
    </p:extLst>
  </p:cSld>
  <p:clrMapOvr>
    <a:masterClrMapping/>
  </p:clrMapOvr>
  <p:transition spd="slow">
    <p:fade/>
  </p:transition>
</p:sldLayout>
</file>

<file path=ppt/slideLayouts/slideLayout1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3603514"/>
      </p:ext>
    </p:extLst>
  </p:cSld>
  <p:clrMapOvr>
    <a:masterClrMapping/>
  </p:clrMapOvr>
  <p:transition spd="slow">
    <p:fade/>
  </p:transition>
</p:sldLayout>
</file>

<file path=ppt/slideLayouts/slideLayout1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38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199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03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5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1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2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2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84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8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1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68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97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9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220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26.01.2018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Kristiansand,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733672-463C-46D9-A0C9-E45884CF28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577636"/>
      </p:ext>
    </p:extLst>
  </p:cSld>
  <p:clrMapOvr>
    <a:masterClrMapping/>
  </p:clrMapOvr>
</p:sldLayout>
</file>

<file path=ppt/slideLayouts/slideLayout1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82481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999277"/>
      </p:ext>
    </p:extLst>
  </p:cSld>
  <p:clrMapOvr>
    <a:masterClrMapping/>
  </p:clrMapOvr>
  <p:transition spd="slow">
    <p:fade/>
  </p:transition>
</p:sldLayout>
</file>

<file path=ppt/slideLayouts/slideLayout1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8645781"/>
      </p:ext>
    </p:extLst>
  </p:cSld>
  <p:clrMapOvr>
    <a:masterClrMapping/>
  </p:clrMapOvr>
  <p:transition spd="slow">
    <p:fade/>
  </p:transition>
</p:sldLayout>
</file>

<file path=ppt/slideLayouts/slideLayout1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908698"/>
      </p:ext>
    </p:extLst>
  </p:cSld>
  <p:clrMapOvr>
    <a:masterClrMapping/>
  </p:clrMapOvr>
  <p:transition spd="slow">
    <p:fade/>
  </p:transition>
</p:sldLayout>
</file>

<file path=ppt/slideLayouts/slideLayout1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075152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842519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42861886"/>
      </p:ext>
    </p:extLst>
  </p:cSld>
  <p:clrMapOvr>
    <a:masterClrMapping/>
  </p:clrMapOvr>
  <p:transition spd="slow">
    <p:fade/>
  </p:transition>
</p:sldLayout>
</file>

<file path=ppt/slideLayouts/slideLayout1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1085806"/>
      </p:ext>
    </p:extLst>
  </p:cSld>
  <p:clrMapOvr>
    <a:masterClrMapping/>
  </p:clrMapOvr>
  <p:transition spd="slow">
    <p:fade/>
  </p:transition>
</p:sldLayout>
</file>

<file path=ppt/slideLayouts/slideLayout1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79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7837834"/>
      </p:ext>
    </p:extLst>
  </p:cSld>
  <p:clrMapOvr>
    <a:masterClrMapping/>
  </p:clrMapOvr>
  <p:transition spd="slow">
    <p:fade/>
  </p:transition>
</p:sldLayout>
</file>

<file path=ppt/slideLayouts/slideLayout1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4506607"/>
      </p:ext>
    </p:extLst>
  </p:cSld>
  <p:clrMapOvr>
    <a:masterClrMapping/>
  </p:clrMapOvr>
  <p:transition spd="slow">
    <p:fade/>
  </p:transition>
</p:sldLayout>
</file>

<file path=ppt/slideLayouts/slideLayout1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203699"/>
      </p:ext>
    </p:extLst>
  </p:cSld>
  <p:clrMapOvr>
    <a:masterClrMapping/>
  </p:clrMapOvr>
  <p:transition spd="slow">
    <p:fade/>
  </p:transition>
</p:sldLayout>
</file>

<file path=ppt/slideLayouts/slideLayout1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8728020"/>
      </p:ext>
    </p:extLst>
  </p:cSld>
  <p:clrMapOvr>
    <a:masterClrMapping/>
  </p:clrMapOvr>
  <p:transition spd="slow">
    <p:fade/>
  </p:transition>
</p:sldLayout>
</file>

<file path=ppt/slideLayouts/slideLayout1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317155"/>
      </p:ext>
    </p:extLst>
  </p:cSld>
  <p:clrMapOvr>
    <a:masterClrMapping/>
  </p:clrMapOvr>
  <p:transition spd="slow">
    <p:fade/>
  </p:transition>
</p:sldLayout>
</file>

<file path=ppt/slideLayouts/slideLayout1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0727355"/>
      </p:ext>
    </p:extLst>
  </p:cSld>
  <p:clrMapOvr>
    <a:masterClrMapping/>
  </p:clrMapOvr>
  <p:transition spd="slow">
    <p:fade/>
  </p:transition>
</p:sldLayout>
</file>

<file path=ppt/slideLayouts/slideLayout1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780382"/>
      </p:ext>
    </p:extLst>
  </p:cSld>
  <p:clrMapOvr>
    <a:masterClrMapping/>
  </p:clrMapOvr>
  <p:transition spd="slow">
    <p:fade/>
  </p:transition>
</p:sldLayout>
</file>

<file path=ppt/slideLayouts/slideLayout1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91817955"/>
      </p:ext>
    </p:extLst>
  </p:cSld>
  <p:clrMapOvr>
    <a:masterClrMapping/>
  </p:clrMapOvr>
  <p:transition spd="slow">
    <p:fade/>
  </p:transition>
</p:sldLayout>
</file>

<file path=ppt/slideLayouts/slideLayout1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556145"/>
      </p:ext>
    </p:extLst>
  </p:cSld>
  <p:clrMapOvr>
    <a:masterClrMapping/>
  </p:clrMapOvr>
  <p:transition spd="slow">
    <p:fade/>
  </p:transition>
</p:sldLayout>
</file>

<file path=ppt/slideLayouts/slideLayout1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953251"/>
      </p:ext>
    </p:extLst>
  </p:cSld>
  <p:clrMapOvr>
    <a:masterClrMapping/>
  </p:clrMapOvr>
  <p:transition spd="slow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276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782865"/>
      </p:ext>
    </p:extLst>
  </p:cSld>
  <p:clrMapOvr>
    <a:masterClrMapping/>
  </p:clrMapOvr>
  <p:transition spd="slow">
    <p:fade/>
  </p:transition>
</p:sldLayout>
</file>

<file path=ppt/slideLayouts/slideLayout1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5810179"/>
      </p:ext>
    </p:extLst>
  </p:cSld>
  <p:clrMapOvr>
    <a:masterClrMapping/>
  </p:clrMapOvr>
  <p:transition spd="slow">
    <p:fade/>
  </p:transition>
</p:sldLayout>
</file>

<file path=ppt/slideLayouts/slideLayout1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4132626"/>
      </p:ext>
    </p:extLst>
  </p:cSld>
  <p:clrMapOvr>
    <a:masterClrMapping/>
  </p:clrMapOvr>
  <p:transition spd="slow">
    <p:fade/>
  </p:transition>
</p:sldLayout>
</file>

<file path=ppt/slideLayouts/slideLayout1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825953"/>
      </p:ext>
    </p:extLst>
  </p:cSld>
  <p:clrMapOvr>
    <a:masterClrMapping/>
  </p:clrMapOvr>
  <p:transition spd="slow">
    <p:fade/>
  </p:transition>
</p:sldLayout>
</file>

<file path=ppt/slideLayouts/slideLayout1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628109"/>
      </p:ext>
    </p:extLst>
  </p:cSld>
  <p:clrMapOvr>
    <a:masterClrMapping/>
  </p:clrMapOvr>
  <p:transition spd="slow">
    <p:fade/>
  </p:transition>
</p:sldLayout>
</file>

<file path=ppt/slideLayouts/slideLayout1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6111438"/>
      </p:ext>
    </p:extLst>
  </p:cSld>
  <p:clrMapOvr>
    <a:masterClrMapping/>
  </p:clrMapOvr>
  <p:transition spd="slow">
    <p:fade/>
  </p:transition>
</p:sldLayout>
</file>

<file path=ppt/slideLayouts/slideLayout1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122718"/>
      </p:ext>
    </p:extLst>
  </p:cSld>
  <p:clrMapOvr>
    <a:masterClrMapping/>
  </p:clrMapOvr>
  <p:transition spd="slow">
    <p:fade/>
  </p:transition>
</p:sldLayout>
</file>

<file path=ppt/slideLayouts/slideLayout1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953287"/>
      </p:ext>
    </p:extLst>
  </p:cSld>
  <p:clrMapOvr>
    <a:masterClrMapping/>
  </p:clrMapOvr>
  <p:transition spd="slow">
    <p:fade/>
  </p:transition>
</p:sldLayout>
</file>

<file path=ppt/slideLayouts/slideLayout1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669675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09131111"/>
      </p:ext>
    </p:extLst>
  </p:cSld>
  <p:clrMapOvr>
    <a:masterClrMapping/>
  </p:clrMapOvr>
  <p:transition spd="slow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041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10246430"/>
      </p:ext>
    </p:extLst>
  </p:cSld>
  <p:clrMapOvr>
    <a:masterClrMapping/>
  </p:clrMapOvr>
  <p:transition spd="slow">
    <p:fade/>
  </p:transition>
</p:sldLayout>
</file>

<file path=ppt/slideLayouts/slideLayout1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8649838"/>
      </p:ext>
    </p:extLst>
  </p:cSld>
  <p:clrMapOvr>
    <a:masterClrMapping/>
  </p:clrMapOvr>
  <p:transition spd="slow">
    <p:fade/>
  </p:transition>
</p:sldLayout>
</file>

<file path=ppt/slideLayouts/slideLayout1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872048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65580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48564404"/>
      </p:ext>
    </p:extLst>
  </p:cSld>
  <p:clrMapOvr>
    <a:masterClrMapping/>
  </p:clrMapOvr>
  <p:transition spd="slow">
    <p:fade/>
  </p:transition>
</p:sldLayout>
</file>

<file path=ppt/slideLayouts/slideLayout1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8119165"/>
      </p:ext>
    </p:extLst>
  </p:cSld>
  <p:clrMapOvr>
    <a:masterClrMapping/>
  </p:clrMapOvr>
  <p:transition spd="slow">
    <p:fade/>
  </p:transition>
</p:sldLayout>
</file>

<file path=ppt/slideLayouts/slideLayout1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6831794"/>
      </p:ext>
    </p:extLst>
  </p:cSld>
  <p:clrMapOvr>
    <a:masterClrMapping/>
  </p:clrMapOvr>
  <p:transition spd="slow">
    <p:fade/>
  </p:transition>
</p:sldLayout>
</file>

<file path=ppt/slideLayouts/slideLayout1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539430"/>
      </p:ext>
    </p:extLst>
  </p:cSld>
  <p:clrMapOvr>
    <a:masterClrMapping/>
  </p:clrMapOvr>
  <p:transition spd="slow">
    <p:fade/>
  </p:transition>
</p:sldLayout>
</file>

<file path=ppt/slideLayouts/slideLayout1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3984813"/>
      </p:ext>
    </p:extLst>
  </p:cSld>
  <p:clrMapOvr>
    <a:masterClrMapping/>
  </p:clrMapOvr>
  <p:transition spd="slow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350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2401469"/>
      </p:ext>
    </p:extLst>
  </p:cSld>
  <p:clrMapOvr>
    <a:masterClrMapping/>
  </p:clrMapOvr>
  <p:transition spd="slow">
    <p:fade/>
  </p:transition>
</p:sldLayout>
</file>

<file path=ppt/slideLayouts/slideLayout1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3676744"/>
      </p:ext>
    </p:extLst>
  </p:cSld>
  <p:clrMapOvr>
    <a:masterClrMapping/>
  </p:clrMapOvr>
  <p:transition spd="slow">
    <p:fade/>
  </p:transition>
</p:sldLayout>
</file>

<file path=ppt/slideLayouts/slideLayout1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6448670"/>
      </p:ext>
    </p:extLst>
  </p:cSld>
  <p:clrMapOvr>
    <a:masterClrMapping/>
  </p:clrMapOvr>
  <p:transition spd="slow">
    <p:fade/>
  </p:transition>
</p:sldLayout>
</file>

<file path=ppt/slideLayouts/slideLayout1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563467"/>
      </p:ext>
    </p:extLst>
  </p:cSld>
  <p:clrMapOvr>
    <a:masterClrMapping/>
  </p:clrMapOvr>
  <p:transition spd="slow">
    <p:fade/>
  </p:transition>
</p:sldLayout>
</file>

<file path=ppt/slideLayouts/slideLayout1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5403058"/>
      </p:ext>
    </p:extLst>
  </p:cSld>
  <p:clrMapOvr>
    <a:masterClrMapping/>
  </p:clrMapOvr>
  <p:transition spd="slow">
    <p:fade/>
  </p:transition>
</p:sldLayout>
</file>

<file path=ppt/slideLayouts/slideLayout1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528038"/>
      </p:ext>
    </p:extLst>
  </p:cSld>
  <p:clrMapOvr>
    <a:masterClrMapping/>
  </p:clrMapOvr>
  <p:transition spd="slow">
    <p:fade/>
  </p:transition>
</p:sldLayout>
</file>

<file path=ppt/slideLayouts/slideLayout1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8343391"/>
      </p:ext>
    </p:extLst>
  </p:cSld>
  <p:clrMapOvr>
    <a:masterClrMapping/>
  </p:clrMapOvr>
  <p:transition spd="slow">
    <p:fade/>
  </p:transition>
</p:sldLayout>
</file>

<file path=ppt/slideLayouts/slideLayout1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46658330"/>
      </p:ext>
    </p:extLst>
  </p:cSld>
  <p:clrMapOvr>
    <a:masterClrMapping/>
  </p:clrMapOvr>
  <p:transition spd="slow">
    <p:fade/>
  </p:transition>
</p:sldLayout>
</file>

<file path=ppt/slideLayouts/slideLayout1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43298"/>
      </p:ext>
    </p:extLst>
  </p:cSld>
  <p:clrMapOvr>
    <a:masterClrMapping/>
  </p:clrMapOvr>
  <p:transition spd="slow">
    <p:fade/>
  </p:transition>
</p:sldLayout>
</file>

<file path=ppt/slideLayouts/slideLayout1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3328486"/>
      </p:ext>
    </p:extLst>
  </p:cSld>
  <p:clrMapOvr>
    <a:masterClrMapping/>
  </p:clrMapOvr>
  <p:transition spd="slow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6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152437"/>
      </p:ext>
    </p:extLst>
  </p:cSld>
  <p:clrMapOvr>
    <a:masterClrMapping/>
  </p:clrMapOvr>
  <p:transition spd="slow">
    <p:fade/>
  </p:transition>
</p:sldLayout>
</file>

<file path=ppt/slideLayouts/slideLayout1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0150998"/>
      </p:ext>
    </p:extLst>
  </p:cSld>
  <p:clrMapOvr>
    <a:masterClrMapping/>
  </p:clrMapOvr>
  <p:transition spd="slow">
    <p:fade/>
  </p:transition>
</p:sldLayout>
</file>

<file path=ppt/slideLayouts/slideLayout1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38009091"/>
      </p:ext>
    </p:extLst>
  </p:cSld>
  <p:clrMapOvr>
    <a:masterClrMapping/>
  </p:clrMapOvr>
  <p:transition spd="slow">
    <p:fade/>
  </p:transition>
</p:sldLayout>
</file>

<file path=ppt/slideLayouts/slideLayout1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67195"/>
      </p:ext>
    </p:extLst>
  </p:cSld>
  <p:clrMapOvr>
    <a:masterClrMapping/>
  </p:clrMapOvr>
  <p:transition spd="slow">
    <p:fade/>
  </p:transition>
</p:sldLayout>
</file>

<file path=ppt/slideLayouts/slideLayout1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974012"/>
      </p:ext>
    </p:extLst>
  </p:cSld>
  <p:clrMapOvr>
    <a:masterClrMapping/>
  </p:clrMapOvr>
  <p:transition spd="slow">
    <p:fade/>
  </p:transition>
</p:sldLayout>
</file>

<file path=ppt/slideLayouts/slideLayout1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016698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748064"/>
      </p:ext>
    </p:extLst>
  </p:cSld>
  <p:clrMapOvr>
    <a:masterClrMapping/>
  </p:clrMapOvr>
  <p:transition spd="slow">
    <p:fade/>
  </p:transition>
</p:sldLayout>
</file>

<file path=ppt/slideLayouts/slideLayout1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8765230"/>
      </p:ext>
    </p:extLst>
  </p:cSld>
  <p:clrMapOvr>
    <a:masterClrMapping/>
  </p:clrMapOvr>
  <p:transition spd="slow">
    <p:fade/>
  </p:transition>
</p:sldLayout>
</file>

<file path=ppt/slideLayouts/slideLayout1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545440"/>
      </p:ext>
    </p:extLst>
  </p:cSld>
  <p:clrMapOvr>
    <a:masterClrMapping/>
  </p:clrMapOvr>
  <p:transition spd="slow">
    <p:fade/>
  </p:transition>
</p:sldLayout>
</file>

<file path=ppt/slideLayouts/slideLayout1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6191018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89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49270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1675676"/>
      </p:ext>
    </p:extLst>
  </p:cSld>
  <p:clrMapOvr>
    <a:masterClrMapping/>
  </p:clrMapOvr>
  <p:transition spd="slow">
    <p:fade/>
  </p:transition>
</p:sldLayout>
</file>

<file path=ppt/slideLayouts/slideLayout1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8136677"/>
      </p:ext>
    </p:extLst>
  </p:cSld>
  <p:clrMapOvr>
    <a:masterClrMapping/>
  </p:clrMapOvr>
  <p:transition spd="slow">
    <p:fade/>
  </p:transition>
</p:sldLayout>
</file>

<file path=ppt/slideLayouts/slideLayout1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9279879"/>
      </p:ext>
    </p:extLst>
  </p:cSld>
  <p:clrMapOvr>
    <a:masterClrMapping/>
  </p:clrMapOvr>
  <p:transition spd="slow">
    <p:fade/>
  </p:transition>
</p:sldLayout>
</file>

<file path=ppt/slideLayouts/slideLayout1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945240"/>
      </p:ext>
    </p:extLst>
  </p:cSld>
  <p:clrMapOvr>
    <a:masterClrMapping/>
  </p:clrMapOvr>
  <p:transition spd="slow">
    <p:fade/>
  </p:transition>
</p:sldLayout>
</file>

<file path=ppt/slideLayouts/slideLayout1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1077607"/>
      </p:ext>
    </p:extLst>
  </p:cSld>
  <p:clrMapOvr>
    <a:masterClrMapping/>
  </p:clrMapOvr>
  <p:transition spd="slow">
    <p:fade/>
  </p:transition>
</p:sldLayout>
</file>

<file path=ppt/slideLayouts/slideLayout1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9434680"/>
      </p:ext>
    </p:extLst>
  </p:cSld>
  <p:clrMapOvr>
    <a:masterClrMapping/>
  </p:clrMapOvr>
  <p:transition spd="slow">
    <p:fade/>
  </p:transition>
</p:sldLayout>
</file>

<file path=ppt/slideLayouts/slideLayout1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121519"/>
      </p:ext>
    </p:extLst>
  </p:cSld>
  <p:clrMapOvr>
    <a:masterClrMapping/>
  </p:clrMapOvr>
  <p:transition spd="slow">
    <p:fade/>
  </p:transition>
</p:sldLayout>
</file>

<file path=ppt/slideLayouts/slideLayout1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9370240"/>
      </p:ext>
    </p:extLst>
  </p:cSld>
  <p:clrMapOvr>
    <a:masterClrMapping/>
  </p:clrMapOvr>
  <p:transition spd="slow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6907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1335256"/>
      </p:ext>
    </p:extLst>
  </p:cSld>
  <p:clrMapOvr>
    <a:masterClrMapping/>
  </p:clrMapOvr>
  <p:transition spd="slow">
    <p:fade/>
  </p:transition>
</p:sldLayout>
</file>

<file path=ppt/slideLayouts/slideLayout1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3741371"/>
      </p:ext>
    </p:extLst>
  </p:cSld>
  <p:clrMapOvr>
    <a:masterClrMapping/>
  </p:clrMapOvr>
  <p:transition spd="slow">
    <p:fade/>
  </p:transition>
</p:sldLayout>
</file>

<file path=ppt/slideLayouts/slideLayout1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1253195"/>
      </p:ext>
    </p:extLst>
  </p:cSld>
  <p:clrMapOvr>
    <a:masterClrMapping/>
  </p:clrMapOvr>
  <p:transition spd="slow">
    <p:fade/>
  </p:transition>
</p:sldLayout>
</file>

<file path=ppt/slideLayouts/slideLayout1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835357"/>
      </p:ext>
    </p:extLst>
  </p:cSld>
  <p:clrMapOvr>
    <a:masterClrMapping/>
  </p:clrMapOvr>
  <p:transition spd="slow">
    <p:fade/>
  </p:transition>
</p:sldLayout>
</file>

<file path=ppt/slideLayouts/slideLayout1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3613439"/>
      </p:ext>
    </p:extLst>
  </p:cSld>
  <p:clrMapOvr>
    <a:masterClrMapping/>
  </p:clrMapOvr>
  <p:transition spd="slow">
    <p:fade/>
  </p:transition>
</p:sldLayout>
</file>

<file path=ppt/slideLayouts/slideLayout1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592928"/>
      </p:ext>
    </p:extLst>
  </p:cSld>
  <p:clrMapOvr>
    <a:masterClrMapping/>
  </p:clrMapOvr>
  <p:transition spd="slow">
    <p:fade/>
  </p:transition>
</p:sldLayout>
</file>

<file path=ppt/slideLayouts/slideLayout1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3926164"/>
      </p:ext>
    </p:extLst>
  </p:cSld>
  <p:clrMapOvr>
    <a:masterClrMapping/>
  </p:clrMapOvr>
  <p:transition spd="slow">
    <p:fade/>
  </p:transition>
</p:sldLayout>
</file>

<file path=ppt/slideLayouts/slideLayout1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740679"/>
      </p:ext>
    </p:extLst>
  </p:cSld>
  <p:clrMapOvr>
    <a:masterClrMapping/>
  </p:clrMapOvr>
  <p:transition spd="slow">
    <p:fade/>
  </p:transition>
</p:sldLayout>
</file>

<file path=ppt/slideLayouts/slideLayout1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1040948"/>
      </p:ext>
    </p:extLst>
  </p:cSld>
  <p:clrMapOvr>
    <a:masterClrMapping/>
  </p:clrMapOvr>
  <p:transition spd="slow">
    <p:fade/>
  </p:transition>
</p:sldLayout>
</file>

<file path=ppt/slideLayouts/slideLayout1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1854555"/>
      </p:ext>
    </p:extLst>
  </p:cSld>
  <p:clrMapOvr>
    <a:masterClrMapping/>
  </p:clrMapOvr>
  <p:transition spd="slow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51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07015"/>
      </p:ext>
    </p:extLst>
  </p:cSld>
  <p:clrMapOvr>
    <a:masterClrMapping/>
  </p:clrMapOvr>
  <p:transition spd="slow">
    <p:fade/>
  </p:transition>
</p:sldLayout>
</file>

<file path=ppt/slideLayouts/slideLayout1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41411"/>
      </p:ext>
    </p:extLst>
  </p:cSld>
  <p:clrMapOvr>
    <a:masterClrMapping/>
  </p:clrMapOvr>
  <p:transition spd="slow">
    <p:fade/>
  </p:transition>
</p:sldLayout>
</file>

<file path=ppt/slideLayouts/slideLayout1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758149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866788"/>
      </p:ext>
    </p:extLst>
  </p:cSld>
  <p:clrMapOvr>
    <a:masterClrMapping/>
  </p:clrMapOvr>
  <p:transition spd="slow">
    <p:fade/>
  </p:transition>
</p:sldLayout>
</file>

<file path=ppt/slideLayouts/slideLayout1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5044539"/>
      </p:ext>
    </p:extLst>
  </p:cSld>
  <p:clrMapOvr>
    <a:masterClrMapping/>
  </p:clrMapOvr>
  <p:transition spd="slow">
    <p:fade/>
  </p:transition>
</p:sldLayout>
</file>

<file path=ppt/slideLayouts/slideLayout1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976221"/>
      </p:ext>
    </p:extLst>
  </p:cSld>
  <p:clrMapOvr>
    <a:masterClrMapping/>
  </p:clrMapOvr>
  <p:transition spd="slow">
    <p:fade/>
  </p:transition>
</p:sldLayout>
</file>

<file path=ppt/slideLayouts/slideLayout1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45561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299955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1369459"/>
      </p:ext>
    </p:extLst>
  </p:cSld>
  <p:clrMapOvr>
    <a:masterClrMapping/>
  </p:clrMapOvr>
  <p:transition spd="slow">
    <p:fade/>
  </p:transition>
</p:sldLayout>
</file>

<file path=ppt/slideLayouts/slideLayout1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0699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80584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1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5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2695506"/>
      </p:ext>
    </p:extLst>
  </p:cSld>
  <p:clrMapOvr>
    <a:masterClrMapping/>
  </p:clrMapOvr>
  <p:transition spd="slow">
    <p:fade/>
  </p:transition>
</p:sldLayout>
</file>

<file path=ppt/slideLayouts/slideLayout1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349433"/>
      </p:ext>
    </p:extLst>
  </p:cSld>
  <p:clrMapOvr>
    <a:masterClrMapping/>
  </p:clrMapOvr>
  <p:transition spd="slow">
    <p:fade/>
  </p:transition>
</p:sldLayout>
</file>

<file path=ppt/slideLayouts/slideLayout1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92780173"/>
      </p:ext>
    </p:extLst>
  </p:cSld>
  <p:clrMapOvr>
    <a:masterClrMapping/>
  </p:clrMapOvr>
  <p:transition spd="slow">
    <p:fade/>
  </p:transition>
</p:sldLayout>
</file>

<file path=ppt/slideLayouts/slideLayout1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5333599"/>
      </p:ext>
    </p:extLst>
  </p:cSld>
  <p:clrMapOvr>
    <a:masterClrMapping/>
  </p:clrMapOvr>
  <p:transition spd="slow">
    <p:fade/>
  </p:transition>
</p:sldLayout>
</file>

<file path=ppt/slideLayouts/slideLayout1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9947201"/>
      </p:ext>
    </p:extLst>
  </p:cSld>
  <p:clrMapOvr>
    <a:masterClrMapping/>
  </p:clrMapOvr>
  <p:transition spd="slow">
    <p:fade/>
  </p:transition>
</p:sldLayout>
</file>

<file path=ppt/slideLayouts/slideLayout1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6120963"/>
      </p:ext>
    </p:extLst>
  </p:cSld>
  <p:clrMapOvr>
    <a:masterClrMapping/>
  </p:clrMapOvr>
  <p:transition spd="slow">
    <p:fade/>
  </p:transition>
</p:sldLayout>
</file>

<file path=ppt/slideLayouts/slideLayout1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3578613"/>
      </p:ext>
    </p:extLst>
  </p:cSld>
  <p:clrMapOvr>
    <a:masterClrMapping/>
  </p:clrMapOvr>
  <p:transition spd="slow">
    <p:fade/>
  </p:transition>
</p:sldLayout>
</file>

<file path=ppt/slideLayouts/slideLayout1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892439"/>
      </p:ext>
    </p:extLst>
  </p:cSld>
  <p:clrMapOvr>
    <a:masterClrMapping/>
  </p:clrMapOvr>
  <p:transition spd="slow">
    <p:fade/>
  </p:transition>
</p:sldLayout>
</file>

<file path=ppt/slideLayouts/slideLayout1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9713427"/>
      </p:ext>
    </p:extLst>
  </p:cSld>
  <p:clrMapOvr>
    <a:masterClrMapping/>
  </p:clrMapOvr>
  <p:transition spd="slow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952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690292"/>
      </p:ext>
    </p:extLst>
  </p:cSld>
  <p:clrMapOvr>
    <a:masterClrMapping/>
  </p:clrMapOvr>
  <p:transition spd="slow">
    <p:fade/>
  </p:transition>
</p:sldLayout>
</file>

<file path=ppt/slideLayouts/slideLayout1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026811"/>
      </p:ext>
    </p:extLst>
  </p:cSld>
  <p:clrMapOvr>
    <a:masterClrMapping/>
  </p:clrMapOvr>
  <p:transition spd="slow">
    <p:fade/>
  </p:transition>
</p:sldLayout>
</file>

<file path=ppt/slideLayouts/slideLayout1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833306"/>
      </p:ext>
    </p:extLst>
  </p:cSld>
  <p:clrMapOvr>
    <a:masterClrMapping/>
  </p:clrMapOvr>
  <p:transition spd="slow">
    <p:fade/>
  </p:transition>
</p:sldLayout>
</file>

<file path=ppt/slideLayouts/slideLayout1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90335262"/>
      </p:ext>
    </p:extLst>
  </p:cSld>
  <p:clrMapOvr>
    <a:masterClrMapping/>
  </p:clrMapOvr>
  <p:transition spd="slow">
    <p:fade/>
  </p:transition>
</p:sldLayout>
</file>

<file path=ppt/slideLayouts/slideLayout1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018424"/>
      </p:ext>
    </p:extLst>
  </p:cSld>
  <p:clrMapOvr>
    <a:masterClrMapping/>
  </p:clrMapOvr>
  <p:transition spd="slow">
    <p:fade/>
  </p:transition>
</p:sldLayout>
</file>

<file path=ppt/slideLayouts/slideLayout1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465596"/>
      </p:ext>
    </p:extLst>
  </p:cSld>
  <p:clrMapOvr>
    <a:masterClrMapping/>
  </p:clrMapOvr>
  <p:transition spd="slow">
    <p:fade/>
  </p:transition>
</p:sldLayout>
</file>

<file path=ppt/slideLayouts/slideLayout1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75628396"/>
      </p:ext>
    </p:extLst>
  </p:cSld>
  <p:clrMapOvr>
    <a:masterClrMapping/>
  </p:clrMapOvr>
  <p:transition spd="slow">
    <p:fade/>
  </p:transition>
</p:sldLayout>
</file>

<file path=ppt/slideLayouts/slideLayout1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7960"/>
      </p:ext>
    </p:extLst>
  </p:cSld>
  <p:clrMapOvr>
    <a:masterClrMapping/>
  </p:clrMapOvr>
  <p:transition spd="slow">
    <p:fade/>
  </p:transition>
</p:sldLayout>
</file>

<file path=ppt/slideLayouts/slideLayout1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13948"/>
      </p:ext>
    </p:extLst>
  </p:cSld>
  <p:clrMapOvr>
    <a:masterClrMapping/>
  </p:clrMapOvr>
  <p:transition spd="slow">
    <p:fade/>
  </p:transition>
</p:sldLayout>
</file>

<file path=ppt/slideLayouts/slideLayout1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333649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809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9563483"/>
      </p:ext>
    </p:extLst>
  </p:cSld>
  <p:clrMapOvr>
    <a:masterClrMapping/>
  </p:clrMapOvr>
  <p:transition spd="slow">
    <p:fade/>
  </p:transition>
</p:sldLayout>
</file>

<file path=ppt/slideLayouts/slideLayout1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2656425"/>
      </p:ext>
    </p:extLst>
  </p:cSld>
  <p:clrMapOvr>
    <a:masterClrMapping/>
  </p:clrMapOvr>
  <p:transition spd="slow">
    <p:fade/>
  </p:transition>
</p:sldLayout>
</file>

<file path=ppt/slideLayouts/slideLayout1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7031296"/>
      </p:ext>
    </p:extLst>
  </p:cSld>
  <p:clrMapOvr>
    <a:masterClrMapping/>
  </p:clrMapOvr>
  <p:transition spd="slow">
    <p:fade/>
  </p:transition>
</p:sldLayout>
</file>

<file path=ppt/slideLayouts/slideLayout1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70252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053056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51874188"/>
      </p:ext>
    </p:extLst>
  </p:cSld>
  <p:clrMapOvr>
    <a:masterClrMapping/>
  </p:clrMapOvr>
  <p:transition spd="slow">
    <p:fade/>
  </p:transition>
</p:sldLayout>
</file>

<file path=ppt/slideLayouts/slideLayout1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230695"/>
      </p:ext>
    </p:extLst>
  </p:cSld>
  <p:clrMapOvr>
    <a:masterClrMapping/>
  </p:clrMapOvr>
  <p:transition spd="slow">
    <p:fade/>
  </p:transition>
</p:sldLayout>
</file>

<file path=ppt/slideLayouts/slideLayout1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1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9260681"/>
      </p:ext>
    </p:extLst>
  </p:cSld>
  <p:clrMapOvr>
    <a:masterClrMapping/>
  </p:clrMapOvr>
  <p:transition spd="slow">
    <p:fade/>
  </p:transition>
</p:sldLayout>
</file>

<file path=ppt/slideLayouts/slideLayout1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070945"/>
      </p:ext>
    </p:extLst>
  </p:cSld>
  <p:clrMapOvr>
    <a:masterClrMapping/>
  </p:clrMapOvr>
  <p:transition spd="slow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29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56760363"/>
      </p:ext>
    </p:extLst>
  </p:cSld>
  <p:clrMapOvr>
    <a:masterClrMapping/>
  </p:clrMapOvr>
  <p:transition spd="slow">
    <p:fade/>
  </p:transition>
</p:sldLayout>
</file>

<file path=ppt/slideLayouts/slideLayout1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5536543"/>
      </p:ext>
    </p:extLst>
  </p:cSld>
  <p:clrMapOvr>
    <a:masterClrMapping/>
  </p:clrMapOvr>
  <p:transition spd="slow">
    <p:fade/>
  </p:transition>
</p:sldLayout>
</file>

<file path=ppt/slideLayouts/slideLayout1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11905"/>
      </p:ext>
    </p:extLst>
  </p:cSld>
  <p:clrMapOvr>
    <a:masterClrMapping/>
  </p:clrMapOvr>
  <p:transition spd="slow">
    <p:fade/>
  </p:transition>
</p:sldLayout>
</file>

<file path=ppt/slideLayouts/slideLayout1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0886707"/>
      </p:ext>
    </p:extLst>
  </p:cSld>
  <p:clrMapOvr>
    <a:masterClrMapping/>
  </p:clrMapOvr>
  <p:transition spd="slow">
    <p:fade/>
  </p:transition>
</p:sldLayout>
</file>

<file path=ppt/slideLayouts/slideLayout1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8827653"/>
      </p:ext>
    </p:extLst>
  </p:cSld>
  <p:clrMapOvr>
    <a:masterClrMapping/>
  </p:clrMapOvr>
  <p:transition spd="slow">
    <p:fade/>
  </p:transition>
</p:sldLayout>
</file>

<file path=ppt/slideLayouts/slideLayout1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70386122"/>
      </p:ext>
    </p:extLst>
  </p:cSld>
  <p:clrMapOvr>
    <a:masterClrMapping/>
  </p:clrMapOvr>
  <p:transition spd="slow">
    <p:fade/>
  </p:transition>
</p:sldLayout>
</file>

<file path=ppt/slideLayouts/slideLayout1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5038841"/>
      </p:ext>
    </p:extLst>
  </p:cSld>
  <p:clrMapOvr>
    <a:masterClrMapping/>
  </p:clrMapOvr>
  <p:transition spd="slow">
    <p:fade/>
  </p:transition>
</p:sldLayout>
</file>

<file path=ppt/slideLayouts/slideLayout1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0769866"/>
      </p:ext>
    </p:extLst>
  </p:cSld>
  <p:clrMapOvr>
    <a:masterClrMapping/>
  </p:clrMapOvr>
  <p:transition spd="slow">
    <p:fade/>
  </p:transition>
</p:sldLayout>
</file>

<file path=ppt/slideLayouts/slideLayout1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65663712"/>
      </p:ext>
    </p:extLst>
  </p:cSld>
  <p:clrMapOvr>
    <a:masterClrMapping/>
  </p:clrMapOvr>
  <p:transition spd="slow">
    <p:fade/>
  </p:transition>
</p:sldLayout>
</file>

<file path=ppt/slideLayouts/slideLayout1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0667289"/>
      </p:ext>
    </p:extLst>
  </p:cSld>
  <p:clrMapOvr>
    <a:masterClrMapping/>
  </p:clrMapOvr>
  <p:transition spd="slow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114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98944257"/>
      </p:ext>
    </p:extLst>
  </p:cSld>
  <p:clrMapOvr>
    <a:masterClrMapping/>
  </p:clrMapOvr>
  <p:transition spd="slow">
    <p:fade/>
  </p:transition>
</p:sldLayout>
</file>

<file path=ppt/slideLayouts/slideLayout1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202391"/>
      </p:ext>
    </p:extLst>
  </p:cSld>
  <p:clrMapOvr>
    <a:masterClrMapping/>
  </p:clrMapOvr>
  <p:transition spd="slow">
    <p:fade/>
  </p:transition>
</p:sldLayout>
</file>

<file path=ppt/slideLayouts/slideLayout1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8432780"/>
      </p:ext>
    </p:extLst>
  </p:cSld>
  <p:clrMapOvr>
    <a:masterClrMapping/>
  </p:clrMapOvr>
  <p:transition spd="slow">
    <p:fade/>
  </p:transition>
</p:sldLayout>
</file>

<file path=ppt/slideLayouts/slideLayout1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2095286"/>
      </p:ext>
    </p:extLst>
  </p:cSld>
  <p:clrMapOvr>
    <a:masterClrMapping/>
  </p:clrMapOvr>
  <p:transition spd="slow">
    <p:fade/>
  </p:transition>
</p:sldLayout>
</file>

<file path=ppt/slideLayouts/slideLayout1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7855"/>
      </p:ext>
    </p:extLst>
  </p:cSld>
  <p:clrMapOvr>
    <a:masterClrMapping/>
  </p:clrMapOvr>
  <p:transition spd="slow">
    <p:fade/>
  </p:transition>
</p:sldLayout>
</file>

<file path=ppt/slideLayouts/slideLayout1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20137"/>
      </p:ext>
    </p:extLst>
  </p:cSld>
  <p:clrMapOvr>
    <a:masterClrMapping/>
  </p:clrMapOvr>
  <p:transition spd="slow">
    <p:fade/>
  </p:transition>
</p:sldLayout>
</file>

<file path=ppt/slideLayouts/slideLayout1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872524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918834"/>
      </p:ext>
    </p:extLst>
  </p:cSld>
  <p:clrMapOvr>
    <a:masterClrMapping/>
  </p:clrMapOvr>
  <p:transition spd="slow">
    <p:fade/>
  </p:transition>
</p:sldLayout>
</file>

<file path=ppt/slideLayouts/slideLayout1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0734750"/>
      </p:ext>
    </p:extLst>
  </p:cSld>
  <p:clrMapOvr>
    <a:masterClrMapping/>
  </p:clrMapOvr>
  <p:transition spd="slow">
    <p:fade/>
  </p:transition>
</p:sldLayout>
</file>

<file path=ppt/slideLayouts/slideLayout1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90736538"/>
      </p:ext>
    </p:extLst>
  </p:cSld>
  <p:clrMapOvr>
    <a:masterClrMapping/>
  </p:clrMapOvr>
  <p:transition spd="slow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57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25764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533550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09913004"/>
      </p:ext>
    </p:extLst>
  </p:cSld>
  <p:clrMapOvr>
    <a:masterClrMapping/>
  </p:clrMapOvr>
  <p:transition spd="slow">
    <p:fade/>
  </p:transition>
</p:sldLayout>
</file>

<file path=ppt/slideLayouts/slideLayout1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24018410"/>
      </p:ext>
    </p:extLst>
  </p:cSld>
  <p:clrMapOvr>
    <a:masterClrMapping/>
  </p:clrMapOvr>
  <p:transition spd="slow">
    <p:fade/>
  </p:transition>
</p:sldLayout>
</file>

<file path=ppt/slideLayouts/slideLayout1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3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0729295"/>
      </p:ext>
    </p:extLst>
  </p:cSld>
  <p:clrMapOvr>
    <a:masterClrMapping/>
  </p:clrMapOvr>
  <p:transition spd="slow">
    <p:fade/>
  </p:transition>
</p:sldLayout>
</file>

<file path=ppt/slideLayouts/slideLayout1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2085738"/>
      </p:ext>
    </p:extLst>
  </p:cSld>
  <p:clrMapOvr>
    <a:masterClrMapping/>
  </p:clrMapOvr>
  <p:transition spd="slow">
    <p:fade/>
  </p:transition>
</p:sldLayout>
</file>

<file path=ppt/slideLayouts/slideLayout1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01934407"/>
      </p:ext>
    </p:extLst>
  </p:cSld>
  <p:clrMapOvr>
    <a:masterClrMapping/>
  </p:clrMapOvr>
  <p:transition spd="slow">
    <p:fade/>
  </p:transition>
</p:sldLayout>
</file>

<file path=ppt/slideLayouts/slideLayout1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0929026"/>
      </p:ext>
    </p:extLst>
  </p:cSld>
  <p:clrMapOvr>
    <a:masterClrMapping/>
  </p:clrMapOvr>
  <p:transition spd="slow">
    <p:fade/>
  </p:transition>
</p:sldLayout>
</file>

<file path=ppt/slideLayouts/slideLayout1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8318418"/>
      </p:ext>
    </p:extLst>
  </p:cSld>
  <p:clrMapOvr>
    <a:masterClrMapping/>
  </p:clrMapOvr>
  <p:transition spd="slow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0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5740902"/>
      </p:ext>
    </p:extLst>
  </p:cSld>
  <p:clrMapOvr>
    <a:masterClrMapping/>
  </p:clrMapOvr>
  <p:transition spd="slow">
    <p:fade/>
  </p:transition>
</p:sldLayout>
</file>

<file path=ppt/slideLayouts/slideLayout1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4962063"/>
      </p:ext>
    </p:extLst>
  </p:cSld>
  <p:clrMapOvr>
    <a:masterClrMapping/>
  </p:clrMapOvr>
  <p:transition spd="slow">
    <p:fade/>
  </p:transition>
</p:sldLayout>
</file>

<file path=ppt/slideLayouts/slideLayout1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0733166"/>
      </p:ext>
    </p:extLst>
  </p:cSld>
  <p:clrMapOvr>
    <a:masterClrMapping/>
  </p:clrMapOvr>
  <p:transition spd="slow">
    <p:fade/>
  </p:transition>
</p:sldLayout>
</file>

<file path=ppt/slideLayouts/slideLayout1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5414110"/>
      </p:ext>
    </p:extLst>
  </p:cSld>
  <p:clrMapOvr>
    <a:masterClrMapping/>
  </p:clrMapOvr>
  <p:transition spd="slow">
    <p:fade/>
  </p:transition>
</p:sldLayout>
</file>

<file path=ppt/slideLayouts/slideLayout1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5334587"/>
      </p:ext>
    </p:extLst>
  </p:cSld>
  <p:clrMapOvr>
    <a:masterClrMapping/>
  </p:clrMapOvr>
  <p:transition spd="slow">
    <p:fade/>
  </p:transition>
</p:sldLayout>
</file>

<file path=ppt/slideLayouts/slideLayout1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6100300"/>
      </p:ext>
    </p:extLst>
  </p:cSld>
  <p:clrMapOvr>
    <a:masterClrMapping/>
  </p:clrMapOvr>
  <p:transition spd="slow">
    <p:fade/>
  </p:transition>
</p:sldLayout>
</file>

<file path=ppt/slideLayouts/slideLayout1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7513942"/>
      </p:ext>
    </p:extLst>
  </p:cSld>
  <p:clrMapOvr>
    <a:masterClrMapping/>
  </p:clrMapOvr>
  <p:transition spd="slow">
    <p:fade/>
  </p:transition>
</p:sldLayout>
</file>

<file path=ppt/slideLayouts/slideLayout1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22134152"/>
      </p:ext>
    </p:extLst>
  </p:cSld>
  <p:clrMapOvr>
    <a:masterClrMapping/>
  </p:clrMapOvr>
  <p:transition spd="slow">
    <p:fade/>
  </p:transition>
</p:sldLayout>
</file>

<file path=ppt/slideLayouts/slideLayout1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786600"/>
      </p:ext>
    </p:extLst>
  </p:cSld>
  <p:clrMapOvr>
    <a:masterClrMapping/>
  </p:clrMapOvr>
  <p:transition spd="slow">
    <p:fade/>
  </p:transition>
</p:sldLayout>
</file>

<file path=ppt/slideLayouts/slideLayout1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9666193"/>
      </p:ext>
    </p:extLst>
  </p:cSld>
  <p:clrMapOvr>
    <a:masterClrMapping/>
  </p:clrMapOvr>
  <p:transition spd="slow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75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8528984"/>
      </p:ext>
    </p:extLst>
  </p:cSld>
  <p:clrMapOvr>
    <a:masterClrMapping/>
  </p:clrMapOvr>
  <p:transition spd="slow">
    <p:fade/>
  </p:transition>
</p:sldLayout>
</file>

<file path=ppt/slideLayouts/slideLayout1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60083"/>
      </p:ext>
    </p:extLst>
  </p:cSld>
  <p:clrMapOvr>
    <a:masterClrMapping/>
  </p:clrMapOvr>
  <p:transition spd="slow">
    <p:fade/>
  </p:transition>
</p:sldLayout>
</file>

<file path=ppt/slideLayouts/slideLayout1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90774"/>
      </p:ext>
    </p:extLst>
  </p:cSld>
  <p:clrMapOvr>
    <a:masterClrMapping/>
  </p:clrMapOvr>
  <p:transition spd="slow">
    <p:fade/>
  </p:transition>
</p:sldLayout>
</file>

<file path=ppt/slideLayouts/slideLayout1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125955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2947228"/>
      </p:ext>
    </p:extLst>
  </p:cSld>
  <p:clrMapOvr>
    <a:masterClrMapping/>
  </p:clrMapOvr>
  <p:transition spd="slow">
    <p:fade/>
  </p:transition>
</p:sldLayout>
</file>

<file path=ppt/slideLayouts/slideLayout1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9416515"/>
      </p:ext>
    </p:extLst>
  </p:cSld>
  <p:clrMapOvr>
    <a:masterClrMapping/>
  </p:clrMapOvr>
  <p:transition spd="slow">
    <p:fade/>
  </p:transition>
</p:sldLayout>
</file>

<file path=ppt/slideLayouts/slideLayout1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3077876"/>
      </p:ext>
    </p:extLst>
  </p:cSld>
  <p:clrMapOvr>
    <a:masterClrMapping/>
  </p:clrMapOvr>
  <p:transition spd="slow">
    <p:fade/>
  </p:transition>
</p:sldLayout>
</file>

<file path=ppt/slideLayouts/slideLayout1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034095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484346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11344264"/>
      </p:ext>
    </p:extLst>
  </p:cSld>
  <p:clrMapOvr>
    <a:masterClrMapping/>
  </p:clrMapOvr>
  <p:transition spd="slow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28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254364"/>
      </p:ext>
    </p:extLst>
  </p:cSld>
  <p:clrMapOvr>
    <a:masterClrMapping/>
  </p:clrMapOvr>
  <p:transition spd="slow">
    <p:fade/>
  </p:transition>
</p:sldLayout>
</file>

<file path=ppt/slideLayouts/slideLayout1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1954259"/>
      </p:ext>
    </p:extLst>
  </p:cSld>
  <p:clrMapOvr>
    <a:masterClrMapping/>
  </p:clrMapOvr>
  <p:transition spd="slow">
    <p:fade/>
  </p:transition>
</p:sldLayout>
</file>

<file path=ppt/slideLayouts/slideLayout1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512595"/>
      </p:ext>
    </p:extLst>
  </p:cSld>
  <p:clrMapOvr>
    <a:masterClrMapping/>
  </p:clrMapOvr>
  <p:transition spd="slow">
    <p:fade/>
  </p:transition>
</p:sldLayout>
</file>

<file path=ppt/slideLayouts/slideLayout1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60971635"/>
      </p:ext>
    </p:extLst>
  </p:cSld>
  <p:clrMapOvr>
    <a:masterClrMapping/>
  </p:clrMapOvr>
  <p:transition spd="slow">
    <p:fade/>
  </p:transition>
</p:sldLayout>
</file>

<file path=ppt/slideLayouts/slideLayout1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221132"/>
      </p:ext>
    </p:extLst>
  </p:cSld>
  <p:clrMapOvr>
    <a:masterClrMapping/>
  </p:clrMapOvr>
  <p:transition spd="slow">
    <p:fade/>
  </p:transition>
</p:sldLayout>
</file>

<file path=ppt/slideLayouts/slideLayout1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6975528"/>
      </p:ext>
    </p:extLst>
  </p:cSld>
  <p:clrMapOvr>
    <a:masterClrMapping/>
  </p:clrMapOvr>
  <p:transition spd="slow">
    <p:fade/>
  </p:transition>
</p:sldLayout>
</file>

<file path=ppt/slideLayouts/slideLayout1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5858805"/>
      </p:ext>
    </p:extLst>
  </p:cSld>
  <p:clrMapOvr>
    <a:masterClrMapping/>
  </p:clrMapOvr>
  <p:transition spd="slow">
    <p:fade/>
  </p:transition>
</p:sldLayout>
</file>

<file path=ppt/slideLayouts/slideLayout1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8277082"/>
      </p:ext>
    </p:extLst>
  </p:cSld>
  <p:clrMapOvr>
    <a:masterClrMapping/>
  </p:clrMapOvr>
  <p:transition spd="slow">
    <p:fade/>
  </p:transition>
</p:sldLayout>
</file>

<file path=ppt/slideLayouts/slideLayout1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57713234"/>
      </p:ext>
    </p:extLst>
  </p:cSld>
  <p:clrMapOvr>
    <a:masterClrMapping/>
  </p:clrMapOvr>
  <p:transition spd="slow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0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398459"/>
      </p:ext>
    </p:extLst>
  </p:cSld>
  <p:clrMapOvr>
    <a:masterClrMapping/>
  </p:clrMapOvr>
  <p:transition spd="slow">
    <p:fade/>
  </p:transition>
</p:sldLayout>
</file>

<file path=ppt/slideLayouts/slideLayout1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764757"/>
      </p:ext>
    </p:extLst>
  </p:cSld>
  <p:clrMapOvr>
    <a:masterClrMapping/>
  </p:clrMapOvr>
  <p:transition spd="slow">
    <p:fade/>
  </p:transition>
</p:sldLayout>
</file>

<file path=ppt/slideLayouts/slideLayout1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951020"/>
      </p:ext>
    </p:extLst>
  </p:cSld>
  <p:clrMapOvr>
    <a:masterClrMapping/>
  </p:clrMapOvr>
  <p:transition spd="slow">
    <p:fade/>
  </p:transition>
</p:sldLayout>
</file>

<file path=ppt/slideLayouts/slideLayout1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783212"/>
      </p:ext>
    </p:extLst>
  </p:cSld>
  <p:clrMapOvr>
    <a:masterClrMapping/>
  </p:clrMapOvr>
  <p:transition spd="slow">
    <p:fade/>
  </p:transition>
</p:sldLayout>
</file>

<file path=ppt/slideLayouts/slideLayout1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4673909"/>
      </p:ext>
    </p:extLst>
  </p:cSld>
  <p:clrMapOvr>
    <a:masterClrMapping/>
  </p:clrMapOvr>
  <p:transition spd="slow">
    <p:fade/>
  </p:transition>
</p:sldLayout>
</file>

<file path=ppt/slideLayouts/slideLayout1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9752297"/>
      </p:ext>
    </p:extLst>
  </p:cSld>
  <p:clrMapOvr>
    <a:masterClrMapping/>
  </p:clrMapOvr>
  <p:transition spd="slow">
    <p:fade/>
  </p:transition>
</p:sldLayout>
</file>

<file path=ppt/slideLayouts/slideLayout1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53355"/>
      </p:ext>
    </p:extLst>
  </p:cSld>
  <p:clrMapOvr>
    <a:masterClrMapping/>
  </p:clrMapOvr>
  <p:transition spd="slow">
    <p:fade/>
  </p:transition>
</p:sldLayout>
</file>

<file path=ppt/slideLayouts/slideLayout1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03370942"/>
      </p:ext>
    </p:extLst>
  </p:cSld>
  <p:clrMapOvr>
    <a:masterClrMapping/>
  </p:clrMapOvr>
  <p:transition spd="slow">
    <p:fade/>
  </p:transition>
</p:sldLayout>
</file>

<file path=ppt/slideLayouts/slideLayout1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8353"/>
      </p:ext>
    </p:extLst>
  </p:cSld>
  <p:clrMapOvr>
    <a:masterClrMapping/>
  </p:clrMapOvr>
  <p:transition spd="slow">
    <p:fade/>
  </p:transition>
</p:sldLayout>
</file>

<file path=ppt/slideLayouts/slideLayout1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745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04727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91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40989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842543"/>
      </p:ext>
    </p:extLst>
  </p:cSld>
  <p:clrMapOvr>
    <a:masterClrMapping/>
  </p:clrMapOvr>
  <p:transition spd="slow">
    <p:fade/>
  </p:transition>
</p:sldLayout>
</file>

<file path=ppt/slideLayouts/slideLayout1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4381172"/>
      </p:ext>
    </p:extLst>
  </p:cSld>
  <p:clrMapOvr>
    <a:masterClrMapping/>
  </p:clrMapOvr>
  <p:transition spd="slow">
    <p:fade/>
  </p:transition>
</p:sldLayout>
</file>

<file path=ppt/slideLayouts/slideLayout1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79925730"/>
      </p:ext>
    </p:extLst>
  </p:cSld>
  <p:clrMapOvr>
    <a:masterClrMapping/>
  </p:clrMapOvr>
  <p:transition spd="slow">
    <p:fade/>
  </p:transition>
</p:sldLayout>
</file>

<file path=ppt/slideLayouts/slideLayout1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511760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065403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42728485"/>
      </p:ext>
    </p:extLst>
  </p:cSld>
  <p:clrMapOvr>
    <a:masterClrMapping/>
  </p:clrMapOvr>
  <p:transition spd="slow">
    <p:fade/>
  </p:transition>
</p:sldLayout>
</file>

<file path=ppt/slideLayouts/slideLayout1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6416173"/>
      </p:ext>
    </p:extLst>
  </p:cSld>
  <p:clrMapOvr>
    <a:masterClrMapping/>
  </p:clrMapOvr>
  <p:transition spd="slow">
    <p:fade/>
  </p:transition>
</p:sldLayout>
</file>

<file path=ppt/slideLayouts/slideLayout1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7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4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5602416"/>
      </p:ext>
    </p:extLst>
  </p:cSld>
  <p:clrMapOvr>
    <a:masterClrMapping/>
  </p:clrMapOvr>
  <p:transition spd="slow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54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283358"/>
      </p:ext>
    </p:extLst>
  </p:cSld>
  <p:clrMapOvr>
    <a:masterClrMapping/>
  </p:clrMapOvr>
  <p:transition spd="slow">
    <p:fade/>
  </p:transition>
</p:sldLayout>
</file>

<file path=ppt/slideLayouts/slideLayout1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94627134"/>
      </p:ext>
    </p:extLst>
  </p:cSld>
  <p:clrMapOvr>
    <a:masterClrMapping/>
  </p:clrMapOvr>
  <p:transition spd="slow">
    <p:fade/>
  </p:transition>
</p:sldLayout>
</file>

<file path=ppt/slideLayouts/slideLayout1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7069336"/>
      </p:ext>
    </p:extLst>
  </p:cSld>
  <p:clrMapOvr>
    <a:masterClrMapping/>
  </p:clrMapOvr>
  <p:transition spd="slow">
    <p:fade/>
  </p:transition>
</p:sldLayout>
</file>

<file path=ppt/slideLayouts/slideLayout1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0224355"/>
      </p:ext>
    </p:extLst>
  </p:cSld>
  <p:clrMapOvr>
    <a:masterClrMapping/>
  </p:clrMapOvr>
  <p:transition spd="slow">
    <p:fade/>
  </p:transition>
</p:sldLayout>
</file>

<file path=ppt/slideLayouts/slideLayout1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2411771"/>
      </p:ext>
    </p:extLst>
  </p:cSld>
  <p:clrMapOvr>
    <a:masterClrMapping/>
  </p:clrMapOvr>
  <p:transition spd="slow">
    <p:fade/>
  </p:transition>
</p:sldLayout>
</file>

<file path=ppt/slideLayouts/slideLayout1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672530"/>
      </p:ext>
    </p:extLst>
  </p:cSld>
  <p:clrMapOvr>
    <a:masterClrMapping/>
  </p:clrMapOvr>
  <p:transition spd="slow">
    <p:fade/>
  </p:transition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4918352"/>
      </p:ext>
    </p:extLst>
  </p:cSld>
  <p:clrMapOvr>
    <a:masterClrMapping/>
  </p:clrMapOvr>
  <p:transition spd="slow">
    <p:fade/>
  </p:transition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278719"/>
      </p:ext>
    </p:extLst>
  </p:cSld>
  <p:clrMapOvr>
    <a:masterClrMapping/>
  </p:clrMapOvr>
  <p:transition spd="slow">
    <p:fade/>
  </p:transition>
</p:sldLayout>
</file>

<file path=ppt/slideLayouts/slideLayout1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069128"/>
      </p:ext>
    </p:extLst>
  </p:cSld>
  <p:clrMapOvr>
    <a:masterClrMapping/>
  </p:clrMapOvr>
  <p:transition spd="slow">
    <p:fade/>
  </p:transition>
</p:sldLayout>
</file>

<file path=ppt/slideLayouts/slideLayout1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4859453"/>
      </p:ext>
    </p:extLst>
  </p:cSld>
  <p:clrMapOvr>
    <a:masterClrMapping/>
  </p:clrMapOvr>
  <p:transition spd="slow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3488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804074"/>
      </p:ext>
    </p:extLst>
  </p:cSld>
  <p:clrMapOvr>
    <a:masterClrMapping/>
  </p:clrMapOvr>
  <p:transition spd="slow">
    <p:fade/>
  </p:transition>
</p:sldLayout>
</file>

<file path=ppt/slideLayouts/slideLayout1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51522881"/>
      </p:ext>
    </p:extLst>
  </p:cSld>
  <p:clrMapOvr>
    <a:masterClrMapping/>
  </p:clrMapOvr>
  <p:transition spd="slow">
    <p:fade/>
  </p:transition>
</p:sldLayout>
</file>

<file path=ppt/slideLayouts/slideLayout1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119630"/>
      </p:ext>
    </p:extLst>
  </p:cSld>
  <p:clrMapOvr>
    <a:masterClrMapping/>
  </p:clrMapOvr>
  <p:transition spd="slow">
    <p:fade/>
  </p:transition>
</p:sldLayout>
</file>

<file path=ppt/slideLayouts/slideLayout1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9368915"/>
      </p:ext>
    </p:extLst>
  </p:cSld>
  <p:clrMapOvr>
    <a:masterClrMapping/>
  </p:clrMapOvr>
  <p:transition spd="slow">
    <p:fade/>
  </p:transition>
</p:sldLayout>
</file>

<file path=ppt/slideLayouts/slideLayout1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5484074"/>
      </p:ext>
    </p:extLst>
  </p:cSld>
  <p:clrMapOvr>
    <a:masterClrMapping/>
  </p:clrMapOvr>
  <p:transition spd="slow">
    <p:fade/>
  </p:transition>
</p:sldLayout>
</file>

<file path=ppt/slideLayouts/slideLayout1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683186"/>
      </p:ext>
    </p:extLst>
  </p:cSld>
  <p:clrMapOvr>
    <a:masterClrMapping/>
  </p:clrMapOvr>
  <p:transition spd="slow">
    <p:fade/>
  </p:transition>
</p:sldLayout>
</file>

<file path=ppt/slideLayouts/slideLayout1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575981"/>
      </p:ext>
    </p:extLst>
  </p:cSld>
  <p:clrMapOvr>
    <a:masterClrMapping/>
  </p:clrMapOvr>
  <p:transition spd="slow">
    <p:fade/>
  </p:transition>
</p:sldLayout>
</file>

<file path=ppt/slideLayouts/slideLayout1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8550290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2915604"/>
      </p:ext>
    </p:extLst>
  </p:cSld>
  <p:clrMapOvr>
    <a:masterClrMapping/>
  </p:clrMapOvr>
  <p:transition spd="slow">
    <p:fade/>
  </p:transition>
</p:sldLayout>
</file>

<file path=ppt/slideLayouts/slideLayout1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4864920"/>
      </p:ext>
    </p:extLst>
  </p:cSld>
  <p:clrMapOvr>
    <a:masterClrMapping/>
  </p:clrMapOvr>
  <p:transition spd="slow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5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8733291"/>
      </p:ext>
    </p:extLst>
  </p:cSld>
  <p:clrMapOvr>
    <a:masterClrMapping/>
  </p:clrMapOvr>
  <p:transition spd="slow">
    <p:fade/>
  </p:transition>
</p:sldLayout>
</file>

<file path=ppt/slideLayouts/slideLayout1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637772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409561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3810683"/>
      </p:ext>
    </p:extLst>
  </p:cSld>
  <p:clrMapOvr>
    <a:masterClrMapping/>
  </p:clrMapOvr>
  <p:transition spd="slow">
    <p:fade/>
  </p:transition>
</p:sldLayout>
</file>

<file path=ppt/slideLayouts/slideLayout1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0455375"/>
      </p:ext>
    </p:extLst>
  </p:cSld>
  <p:clrMapOvr>
    <a:masterClrMapping/>
  </p:clrMapOvr>
  <p:transition spd="slow">
    <p:fade/>
  </p:transition>
</p:sldLayout>
</file>

<file path=ppt/slideLayouts/slideLayout1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9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5287004"/>
      </p:ext>
    </p:extLst>
  </p:cSld>
  <p:clrMapOvr>
    <a:masterClrMapping/>
  </p:clrMapOvr>
  <p:transition spd="slow">
    <p:fade/>
  </p:transition>
</p:sldLayout>
</file>

<file path=ppt/slideLayouts/slideLayout1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0847263"/>
      </p:ext>
    </p:extLst>
  </p:cSld>
  <p:clrMapOvr>
    <a:masterClrMapping/>
  </p:clrMapOvr>
  <p:transition spd="slow">
    <p:fade/>
  </p:transition>
</p:sldLayout>
</file>

<file path=ppt/slideLayouts/slideLayout1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94871282"/>
      </p:ext>
    </p:extLst>
  </p:cSld>
  <p:clrMapOvr>
    <a:masterClrMapping/>
  </p:clrMapOvr>
  <p:transition spd="slow">
    <p:fade/>
  </p:transition>
</p:sldLayout>
</file>

<file path=ppt/slideLayouts/slideLayout1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464545"/>
      </p:ext>
    </p:extLst>
  </p:cSld>
  <p:clrMapOvr>
    <a:masterClrMapping/>
  </p:clrMapOvr>
  <p:transition spd="slow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900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2174502"/>
      </p:ext>
    </p:extLst>
  </p:cSld>
  <p:clrMapOvr>
    <a:masterClrMapping/>
  </p:clrMapOvr>
  <p:transition spd="slow">
    <p:fade/>
  </p:transition>
</p:sldLayout>
</file>

<file path=ppt/slideLayouts/slideLayout1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82918053"/>
      </p:ext>
    </p:extLst>
  </p:cSld>
  <p:clrMapOvr>
    <a:masterClrMapping/>
  </p:clrMapOvr>
  <p:transition spd="slow">
    <p:fade/>
  </p:transition>
</p:sldLayout>
</file>

<file path=ppt/slideLayouts/slideLayout1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157543"/>
      </p:ext>
    </p:extLst>
  </p:cSld>
  <p:clrMapOvr>
    <a:masterClrMapping/>
  </p:clrMapOvr>
  <p:transition spd="slow">
    <p:fade/>
  </p:transition>
</p:sldLayout>
</file>

<file path=ppt/slideLayouts/slideLayout1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92262515"/>
      </p:ext>
    </p:extLst>
  </p:cSld>
  <p:clrMapOvr>
    <a:masterClrMapping/>
  </p:clrMapOvr>
  <p:transition spd="slow">
    <p:fade/>
  </p:transition>
</p:sldLayout>
</file>

<file path=ppt/slideLayouts/slideLayout1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392976"/>
      </p:ext>
    </p:extLst>
  </p:cSld>
  <p:clrMapOvr>
    <a:masterClrMapping/>
  </p:clrMapOvr>
  <p:transition spd="slow">
    <p:fade/>
  </p:transition>
</p:sldLayout>
</file>

<file path=ppt/slideLayouts/slideLayout1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141797"/>
      </p:ext>
    </p:extLst>
  </p:cSld>
  <p:clrMapOvr>
    <a:masterClrMapping/>
  </p:clrMapOvr>
  <p:transition spd="slow">
    <p:fade/>
  </p:transition>
</p:sldLayout>
</file>

<file path=ppt/slideLayouts/slideLayout1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5246630"/>
      </p:ext>
    </p:extLst>
  </p:cSld>
  <p:clrMapOvr>
    <a:masterClrMapping/>
  </p:clrMapOvr>
  <p:transition spd="slow">
    <p:fade/>
  </p:transition>
</p:sldLayout>
</file>

<file path=ppt/slideLayouts/slideLayout1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9889842"/>
      </p:ext>
    </p:extLst>
  </p:cSld>
  <p:clrMapOvr>
    <a:masterClrMapping/>
  </p:clrMapOvr>
  <p:transition spd="slow">
    <p:fade/>
  </p:transition>
</p:sldLayout>
</file>

<file path=ppt/slideLayouts/slideLayout1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0375615"/>
      </p:ext>
    </p:extLst>
  </p:cSld>
  <p:clrMapOvr>
    <a:masterClrMapping/>
  </p:clrMapOvr>
  <p:transition spd="slow">
    <p:fade/>
  </p:transition>
</p:sldLayout>
</file>

<file path=ppt/slideLayouts/slideLayout1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4561814"/>
      </p:ext>
    </p:extLst>
  </p:cSld>
  <p:clrMapOvr>
    <a:masterClrMapping/>
  </p:clrMapOvr>
  <p:transition spd="slow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887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233621"/>
      </p:ext>
    </p:extLst>
  </p:cSld>
  <p:clrMapOvr>
    <a:masterClrMapping/>
  </p:clrMapOvr>
  <p:transition spd="slow">
    <p:fade/>
  </p:transition>
</p:sldLayout>
</file>

<file path=ppt/slideLayouts/slideLayout1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0525993"/>
      </p:ext>
    </p:extLst>
  </p:cSld>
  <p:clrMapOvr>
    <a:masterClrMapping/>
  </p:clrMapOvr>
  <p:transition spd="slow">
    <p:fade/>
  </p:transition>
</p:sldLayout>
</file>

<file path=ppt/slideLayouts/slideLayout1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7355"/>
      </p:ext>
    </p:extLst>
  </p:cSld>
  <p:clrMapOvr>
    <a:masterClrMapping/>
  </p:clrMapOvr>
  <p:transition spd="slow">
    <p:fade/>
  </p:transition>
</p:sldLayout>
</file>

<file path=ppt/slideLayouts/slideLayout1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29266"/>
      </p:ext>
    </p:extLst>
  </p:cSld>
  <p:clrMapOvr>
    <a:masterClrMapping/>
  </p:clrMapOvr>
  <p:transition spd="slow">
    <p:fade/>
  </p:transition>
</p:sldLayout>
</file>

<file path=ppt/slideLayouts/slideLayout1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0278981"/>
      </p:ext>
    </p:extLst>
  </p:cSld>
  <p:clrMapOvr>
    <a:masterClrMapping/>
  </p:clrMapOvr>
  <p:transition spd="slow">
    <p:fade/>
  </p:transition>
</p:sldLayout>
</file>

<file path=ppt/slideLayouts/slideLayout1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7227881"/>
      </p:ext>
    </p:extLst>
  </p:cSld>
  <p:clrMapOvr>
    <a:masterClrMapping/>
  </p:clrMapOvr>
  <p:transition spd="slow">
    <p:fade/>
  </p:transition>
</p:sldLayout>
</file>

<file path=ppt/slideLayouts/slideLayout1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90494620"/>
      </p:ext>
    </p:extLst>
  </p:cSld>
  <p:clrMapOvr>
    <a:masterClrMapping/>
  </p:clrMapOvr>
  <p:transition spd="slow">
    <p:fade/>
  </p:transition>
</p:sldLayout>
</file>

<file path=ppt/slideLayouts/slideLayout1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358091"/>
      </p:ext>
    </p:extLst>
  </p:cSld>
  <p:clrMapOvr>
    <a:masterClrMapping/>
  </p:clrMapOvr>
  <p:transition spd="slow">
    <p:fade/>
  </p:transition>
</p:sldLayout>
</file>

<file path=ppt/slideLayouts/slideLayout1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422243"/>
      </p:ext>
    </p:extLst>
  </p:cSld>
  <p:clrMapOvr>
    <a:masterClrMapping/>
  </p:clrMapOvr>
  <p:transition spd="slow">
    <p:fade/>
  </p:transition>
</p:sldLayout>
</file>

<file path=ppt/slideLayouts/slideLayout1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3663236"/>
      </p:ext>
    </p:extLst>
  </p:cSld>
  <p:clrMapOvr>
    <a:masterClrMapping/>
  </p:clrMapOvr>
  <p:transition spd="slow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79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955838"/>
      </p:ext>
    </p:extLst>
  </p:cSld>
  <p:clrMapOvr>
    <a:masterClrMapping/>
  </p:clrMapOvr>
  <p:transition spd="slow">
    <p:fade/>
  </p:transition>
</p:sldLayout>
</file>

<file path=ppt/slideLayouts/slideLayout1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7062773"/>
      </p:ext>
    </p:extLst>
  </p:cSld>
  <p:clrMapOvr>
    <a:masterClrMapping/>
  </p:clrMapOvr>
  <p:transition spd="slow">
    <p:fade/>
  </p:transition>
</p:sldLayout>
</file>

<file path=ppt/slideLayouts/slideLayout1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188671"/>
      </p:ext>
    </p:extLst>
  </p:cSld>
  <p:clrMapOvr>
    <a:masterClrMapping/>
  </p:clrMapOvr>
  <p:transition spd="slow">
    <p:fade/>
  </p:transition>
</p:sldLayout>
</file>

<file path=ppt/slideLayouts/slideLayout1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518426"/>
      </p:ext>
    </p:extLst>
  </p:cSld>
  <p:clrMapOvr>
    <a:masterClrMapping/>
  </p:clrMapOvr>
  <p:transition spd="slow">
    <p:fade/>
  </p:transition>
</p:sldLayout>
</file>

<file path=ppt/slideLayouts/slideLayout1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02651834"/>
      </p:ext>
    </p:extLst>
  </p:cSld>
  <p:clrMapOvr>
    <a:masterClrMapping/>
  </p:clrMapOvr>
  <p:transition spd="slow">
    <p:fade/>
  </p:transition>
</p:sldLayout>
</file>

<file path=ppt/slideLayouts/slideLayout1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17621"/>
      </p:ext>
    </p:extLst>
  </p:cSld>
  <p:clrMapOvr>
    <a:masterClrMapping/>
  </p:clrMapOvr>
  <p:transition spd="slow">
    <p:fade/>
  </p:transition>
</p:sldLayout>
</file>

<file path=ppt/slideLayouts/slideLayout1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40039908"/>
      </p:ext>
    </p:extLst>
  </p:cSld>
  <p:clrMapOvr>
    <a:masterClrMapping/>
  </p:clrMapOvr>
  <p:transition spd="slow">
    <p:fade/>
  </p:transition>
</p:sldLayout>
</file>

<file path=ppt/slideLayouts/slideLayout1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275547"/>
      </p:ext>
    </p:extLst>
  </p:cSld>
  <p:clrMapOvr>
    <a:masterClrMapping/>
  </p:clrMapOvr>
  <p:transition spd="slow">
    <p:fade/>
  </p:transition>
</p:sldLayout>
</file>

<file path=ppt/slideLayouts/slideLayout1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377995"/>
      </p:ext>
    </p:extLst>
  </p:cSld>
  <p:clrMapOvr>
    <a:masterClrMapping/>
  </p:clrMapOvr>
  <p:transition spd="slow">
    <p:fade/>
  </p:transition>
</p:sldLayout>
</file>

<file path=ppt/slideLayouts/slideLayout1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424229"/>
      </p:ext>
    </p:extLst>
  </p:cSld>
  <p:clrMapOvr>
    <a:masterClrMapping/>
  </p:clrMapOvr>
  <p:transition spd="slow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7490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6307968"/>
      </p:ext>
    </p:extLst>
  </p:cSld>
  <p:clrMapOvr>
    <a:masterClrMapping/>
  </p:clrMapOvr>
  <p:transition spd="slow">
    <p:fade/>
  </p:transition>
</p:sldLayout>
</file>

<file path=ppt/slideLayouts/slideLayout1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77030876"/>
      </p:ext>
    </p:extLst>
  </p:cSld>
  <p:clrMapOvr>
    <a:masterClrMapping/>
  </p:clrMapOvr>
  <p:transition spd="slow">
    <p:fade/>
  </p:transition>
</p:sldLayout>
</file>

<file path=ppt/slideLayouts/slideLayout1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500297"/>
      </p:ext>
    </p:extLst>
  </p:cSld>
  <p:clrMapOvr>
    <a:masterClrMapping/>
  </p:clrMapOvr>
  <p:transition spd="slow">
    <p:fade/>
  </p:transition>
</p:sldLayout>
</file>

<file path=ppt/slideLayouts/slideLayout1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330963"/>
      </p:ext>
    </p:extLst>
  </p:cSld>
  <p:clrMapOvr>
    <a:masterClrMapping/>
  </p:clrMapOvr>
  <p:transition spd="slow">
    <p:fade/>
  </p:transition>
</p:sldLayout>
</file>

<file path=ppt/slideLayouts/slideLayout1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3171897"/>
      </p:ext>
    </p:extLst>
  </p:cSld>
  <p:clrMapOvr>
    <a:masterClrMapping/>
  </p:clrMapOvr>
  <p:transition spd="slow">
    <p:fade/>
  </p:transition>
</p:sldLayout>
</file>

<file path=ppt/slideLayouts/slideLayout1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7423383"/>
      </p:ext>
    </p:extLst>
  </p:cSld>
  <p:clrMapOvr>
    <a:masterClrMapping/>
  </p:clrMapOvr>
  <p:transition spd="slow">
    <p:fade/>
  </p:transition>
</p:sldLayout>
</file>

<file path=ppt/slideLayouts/slideLayout1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64620904"/>
      </p:ext>
    </p:extLst>
  </p:cSld>
  <p:clrMapOvr>
    <a:masterClrMapping/>
  </p:clrMapOvr>
  <p:transition spd="slow">
    <p:fade/>
  </p:transition>
</p:sldLayout>
</file>

<file path=ppt/slideLayouts/slideLayout1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017490"/>
      </p:ext>
    </p:extLst>
  </p:cSld>
  <p:clrMapOvr>
    <a:masterClrMapping/>
  </p:clrMapOvr>
  <p:transition spd="slow">
    <p:fade/>
  </p:transition>
</p:sldLayout>
</file>

<file path=ppt/slideLayouts/slideLayout1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249652"/>
      </p:ext>
    </p:extLst>
  </p:cSld>
  <p:clrMapOvr>
    <a:masterClrMapping/>
  </p:clrMapOvr>
  <p:transition spd="slow">
    <p:fade/>
  </p:transition>
</p:sldLayout>
</file>

<file path=ppt/slideLayouts/slideLayout1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6314871"/>
      </p:ext>
    </p:extLst>
  </p:cSld>
  <p:clrMapOvr>
    <a:masterClrMapping/>
  </p:clrMapOvr>
  <p:transition spd="slow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87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1685943"/>
      </p:ext>
    </p:extLst>
  </p:cSld>
  <p:clrMapOvr>
    <a:masterClrMapping/>
  </p:clrMapOvr>
  <p:transition spd="slow">
    <p:fade/>
  </p:transition>
</p:sldLayout>
</file>

<file path=ppt/slideLayouts/slideLayout1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615351"/>
      </p:ext>
    </p:extLst>
  </p:cSld>
  <p:clrMapOvr>
    <a:masterClrMapping/>
  </p:clrMapOvr>
  <p:transition spd="slow">
    <p:fade/>
  </p:transition>
</p:sldLayout>
</file>

<file path=ppt/slideLayouts/slideLayout1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6461927"/>
      </p:ext>
    </p:extLst>
  </p:cSld>
  <p:clrMapOvr>
    <a:masterClrMapping/>
  </p:clrMapOvr>
  <p:transition spd="slow">
    <p:fade/>
  </p:transition>
</p:sldLayout>
</file>

<file path=ppt/slideLayouts/slideLayout1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364888"/>
      </p:ext>
    </p:extLst>
  </p:cSld>
  <p:clrMapOvr>
    <a:masterClrMapping/>
  </p:clrMapOvr>
  <p:transition spd="slow">
    <p:fade/>
  </p:transition>
</p:sldLayout>
</file>

<file path=ppt/slideLayouts/slideLayout1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560698"/>
      </p:ext>
    </p:extLst>
  </p:cSld>
  <p:clrMapOvr>
    <a:masterClrMapping/>
  </p:clrMapOvr>
  <p:transition spd="slow">
    <p:fade/>
  </p:transition>
</p:sldLayout>
</file>

<file path=ppt/slideLayouts/slideLayout1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5790949"/>
      </p:ext>
    </p:extLst>
  </p:cSld>
  <p:clrMapOvr>
    <a:masterClrMapping/>
  </p:clrMapOvr>
  <p:transition spd="slow">
    <p:fade/>
  </p:transition>
</p:sldLayout>
</file>

<file path=ppt/slideLayouts/slideLayout1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43794787"/>
      </p:ext>
    </p:extLst>
  </p:cSld>
  <p:clrMapOvr>
    <a:masterClrMapping/>
  </p:clrMapOvr>
  <p:transition spd="slow">
    <p:fade/>
  </p:transition>
</p:sldLayout>
</file>

<file path=ppt/slideLayouts/slideLayout1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506702"/>
      </p:ext>
    </p:extLst>
  </p:cSld>
  <p:clrMapOvr>
    <a:masterClrMapping/>
  </p:clrMapOvr>
  <p:transition spd="slow">
    <p:fade/>
  </p:transition>
</p:sldLayout>
</file>

<file path=ppt/slideLayouts/slideLayout1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610076"/>
      </p:ext>
    </p:extLst>
  </p:cSld>
  <p:clrMapOvr>
    <a:masterClrMapping/>
  </p:clrMapOvr>
  <p:transition spd="slow">
    <p:fade/>
  </p:transition>
</p:sldLayout>
</file>

<file path=ppt/slideLayouts/slideLayout1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5473885"/>
      </p:ext>
    </p:extLst>
  </p:cSld>
  <p:clrMapOvr>
    <a:masterClrMapping/>
  </p:clrMapOvr>
  <p:transition spd="slow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92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3157538"/>
      </p:ext>
    </p:extLst>
  </p:cSld>
  <p:clrMapOvr>
    <a:masterClrMapping/>
  </p:clrMapOvr>
  <p:transition spd="slow">
    <p:fade/>
  </p:transition>
</p:sldLayout>
</file>

<file path=ppt/slideLayouts/slideLayout1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8541296"/>
      </p:ext>
    </p:extLst>
  </p:cSld>
  <p:clrMapOvr>
    <a:masterClrMapping/>
  </p:clrMapOvr>
  <p:transition spd="slow">
    <p:fade/>
  </p:transition>
</p:sldLayout>
</file>

<file path=ppt/slideLayouts/slideLayout1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3609442"/>
      </p:ext>
    </p:extLst>
  </p:cSld>
  <p:clrMapOvr>
    <a:masterClrMapping/>
  </p:clrMapOvr>
  <p:transition spd="slow">
    <p:fade/>
  </p:transition>
</p:sldLayout>
</file>

<file path=ppt/slideLayouts/slideLayout1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22872"/>
      </p:ext>
    </p:extLst>
  </p:cSld>
  <p:clrMapOvr>
    <a:masterClrMapping/>
  </p:clrMapOvr>
  <p:transition spd="slow">
    <p:fade/>
  </p:transition>
</p:sldLayout>
</file>

<file path=ppt/slideLayouts/slideLayout1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519511"/>
      </p:ext>
    </p:extLst>
  </p:cSld>
  <p:clrMapOvr>
    <a:masterClrMapping/>
  </p:clrMapOvr>
  <p:transition spd="slow">
    <p:fade/>
  </p:transition>
</p:sldLayout>
</file>

<file path=ppt/slideLayouts/slideLayout1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185147"/>
      </p:ext>
    </p:extLst>
  </p:cSld>
  <p:clrMapOvr>
    <a:masterClrMapping/>
  </p:clrMapOvr>
  <p:transition spd="slow">
    <p:fade/>
  </p:transition>
</p:sldLayout>
</file>

<file path=ppt/slideLayouts/slideLayout1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11820234"/>
      </p:ext>
    </p:extLst>
  </p:cSld>
  <p:clrMapOvr>
    <a:masterClrMapping/>
  </p:clrMapOvr>
  <p:transition spd="slow">
    <p:fade/>
  </p:transition>
</p:sldLayout>
</file>

<file path=ppt/slideLayouts/slideLayout1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937308"/>
      </p:ext>
    </p:extLst>
  </p:cSld>
  <p:clrMapOvr>
    <a:masterClrMapping/>
  </p:clrMapOvr>
  <p:transition spd="slow">
    <p:fade/>
  </p:transition>
</p:sldLayout>
</file>

<file path=ppt/slideLayouts/slideLayout1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78549"/>
      </p:ext>
    </p:extLst>
  </p:cSld>
  <p:clrMapOvr>
    <a:masterClrMapping/>
  </p:clrMapOvr>
  <p:transition spd="slow">
    <p:fade/>
  </p:transition>
</p:sldLayout>
</file>

<file path=ppt/slideLayouts/slideLayout1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882422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164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37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177849"/>
      </p:ext>
    </p:extLst>
  </p:cSld>
  <p:clrMapOvr>
    <a:masterClrMapping/>
  </p:clrMapOvr>
  <p:transition spd="slow">
    <p:fade/>
  </p:transition>
</p:sldLayout>
</file>

<file path=ppt/slideLayouts/slideLayout1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0283468"/>
      </p:ext>
    </p:extLst>
  </p:cSld>
  <p:clrMapOvr>
    <a:masterClrMapping/>
  </p:clrMapOvr>
  <p:transition spd="slow">
    <p:fade/>
  </p:transition>
</p:sldLayout>
</file>

<file path=ppt/slideLayouts/slideLayout1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6219248"/>
      </p:ext>
    </p:extLst>
  </p:cSld>
  <p:clrMapOvr>
    <a:masterClrMapping/>
  </p:clrMapOvr>
  <p:transition spd="slow">
    <p:fade/>
  </p:transition>
</p:sldLayout>
</file>

<file path=ppt/slideLayouts/slideLayout1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91852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61134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42358926"/>
      </p:ext>
    </p:extLst>
  </p:cSld>
  <p:clrMapOvr>
    <a:masterClrMapping/>
  </p:clrMapOvr>
  <p:transition spd="slow">
    <p:fade/>
  </p:transition>
</p:sldLayout>
</file>

<file path=ppt/slideLayouts/slideLayout1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9859958"/>
      </p:ext>
    </p:extLst>
  </p:cSld>
  <p:clrMapOvr>
    <a:masterClrMapping/>
  </p:clrMapOvr>
  <p:transition spd="slow">
    <p:fade/>
  </p:transition>
</p:sldLayout>
</file>

<file path=ppt/slideLayouts/slideLayout1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85379705"/>
      </p:ext>
    </p:extLst>
  </p:cSld>
  <p:clrMapOvr>
    <a:masterClrMapping/>
  </p:clrMapOvr>
  <p:transition spd="slow">
    <p:fade/>
  </p:transition>
</p:sldLayout>
</file>

<file path=ppt/slideLayouts/slideLayout1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4548726"/>
      </p:ext>
    </p:extLst>
  </p:cSld>
  <p:clrMapOvr>
    <a:masterClrMapping/>
  </p:clrMapOvr>
  <p:transition spd="slow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033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6514106"/>
      </p:ext>
    </p:extLst>
  </p:cSld>
  <p:clrMapOvr>
    <a:masterClrMapping/>
  </p:clrMapOvr>
  <p:transition spd="slow">
    <p:fade/>
  </p:transition>
</p:sldLayout>
</file>

<file path=ppt/slideLayouts/slideLayout1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752927"/>
      </p:ext>
    </p:extLst>
  </p:cSld>
  <p:clrMapOvr>
    <a:masterClrMapping/>
  </p:clrMapOvr>
  <p:transition spd="slow">
    <p:fade/>
  </p:transition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6242307"/>
      </p:ext>
    </p:extLst>
  </p:cSld>
  <p:clrMapOvr>
    <a:masterClrMapping/>
  </p:clrMapOvr>
  <p:transition spd="slow">
    <p:fade/>
  </p:transition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1901468"/>
      </p:ext>
    </p:extLst>
  </p:cSld>
  <p:clrMapOvr>
    <a:masterClrMapping/>
  </p:clrMapOvr>
  <p:transition spd="slow">
    <p:fade/>
  </p:transition>
</p:sldLayout>
</file>

<file path=ppt/slideLayouts/slideLayout1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245841"/>
      </p:ext>
    </p:extLst>
  </p:cSld>
  <p:clrMapOvr>
    <a:masterClrMapping/>
  </p:clrMapOvr>
  <p:transition spd="slow">
    <p:fade/>
  </p:transition>
</p:sldLayout>
</file>

<file path=ppt/slideLayouts/slideLayout1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46735197"/>
      </p:ext>
    </p:extLst>
  </p:cSld>
  <p:clrMapOvr>
    <a:masterClrMapping/>
  </p:clrMapOvr>
  <p:transition spd="slow">
    <p:fade/>
  </p:transition>
</p:sldLayout>
</file>

<file path=ppt/slideLayouts/slideLayout1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3284798"/>
      </p:ext>
    </p:extLst>
  </p:cSld>
  <p:clrMapOvr>
    <a:masterClrMapping/>
  </p:clrMapOvr>
  <p:transition spd="slow">
    <p:fade/>
  </p:transition>
</p:sldLayout>
</file>

<file path=ppt/slideLayouts/slideLayout1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124349"/>
      </p:ext>
    </p:extLst>
  </p:cSld>
  <p:clrMapOvr>
    <a:masterClrMapping/>
  </p:clrMapOvr>
  <p:transition spd="slow">
    <p:fade/>
  </p:transition>
</p:sldLayout>
</file>

<file path=ppt/slideLayouts/slideLayout1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50237075"/>
      </p:ext>
    </p:extLst>
  </p:cSld>
  <p:clrMapOvr>
    <a:masterClrMapping/>
  </p:clrMapOvr>
  <p:transition spd="slow">
    <p:fade/>
  </p:transition>
</p:sldLayout>
</file>

<file path=ppt/slideLayouts/slideLayout1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3720307"/>
      </p:ext>
    </p:extLst>
  </p:cSld>
  <p:clrMapOvr>
    <a:masterClrMapping/>
  </p:clrMapOvr>
  <p:transition spd="slow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45129554"/>
      </p:ext>
    </p:extLst>
  </p:cSld>
  <p:clrMapOvr>
    <a:masterClrMapping/>
  </p:clrMapOvr>
  <p:transition spd="slow">
    <p:fade/>
  </p:transition>
</p:sldLayout>
</file>

<file path=ppt/slideLayouts/slideLayout1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673273"/>
      </p:ext>
    </p:extLst>
  </p:cSld>
  <p:clrMapOvr>
    <a:masterClrMapping/>
  </p:clrMapOvr>
  <p:transition spd="slow">
    <p:fade/>
  </p:transition>
</p:sldLayout>
</file>

<file path=ppt/slideLayouts/slideLayout1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389605"/>
      </p:ext>
    </p:extLst>
  </p:cSld>
  <p:clrMapOvr>
    <a:masterClrMapping/>
  </p:clrMapOvr>
  <p:transition spd="slow">
    <p:fade/>
  </p:transition>
</p:sldLayout>
</file>

<file path=ppt/slideLayouts/slideLayout1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52755233"/>
      </p:ext>
    </p:extLst>
  </p:cSld>
  <p:clrMapOvr>
    <a:masterClrMapping/>
  </p:clrMapOvr>
  <p:transition spd="slow">
    <p:fade/>
  </p:transition>
</p:sldLayout>
</file>

<file path=ppt/slideLayouts/slideLayout1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10499"/>
      </p:ext>
    </p:extLst>
  </p:cSld>
  <p:clrMapOvr>
    <a:masterClrMapping/>
  </p:clrMapOvr>
  <p:transition spd="slow">
    <p:fade/>
  </p:transition>
</p:sldLayout>
</file>

<file path=ppt/slideLayouts/slideLayout1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0164"/>
      </p:ext>
    </p:extLst>
  </p:cSld>
  <p:clrMapOvr>
    <a:masterClrMapping/>
  </p:clrMapOvr>
  <p:transition spd="slow">
    <p:fade/>
  </p:transition>
</p:sldLayout>
</file>

<file path=ppt/slideLayouts/slideLayout1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264089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1513427"/>
      </p:ext>
    </p:extLst>
  </p:cSld>
  <p:clrMapOvr>
    <a:masterClrMapping/>
  </p:clrMapOvr>
  <p:transition spd="slow">
    <p:fade/>
  </p:transition>
</p:sldLayout>
</file>

<file path=ppt/slideLayouts/slideLayout1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5167917"/>
      </p:ext>
    </p:extLst>
  </p:cSld>
  <p:clrMapOvr>
    <a:masterClrMapping/>
  </p:clrMapOvr>
  <p:transition spd="slow">
    <p:fade/>
  </p:transition>
</p:sldLayout>
</file>

<file path=ppt/slideLayouts/slideLayout1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25655210"/>
      </p:ext>
    </p:extLst>
  </p:cSld>
  <p:clrMapOvr>
    <a:masterClrMapping/>
  </p:clrMapOvr>
  <p:transition spd="slow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52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356077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616767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63031679"/>
      </p:ext>
    </p:extLst>
  </p:cSld>
  <p:clrMapOvr>
    <a:masterClrMapping/>
  </p:clrMapOvr>
  <p:transition spd="slow">
    <p:fade/>
  </p:transition>
</p:sldLayout>
</file>

<file path=ppt/slideLayouts/slideLayout1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8024538"/>
      </p:ext>
    </p:extLst>
  </p:cSld>
  <p:clrMapOvr>
    <a:masterClrMapping/>
  </p:clrMapOvr>
  <p:transition spd="slow">
    <p:fade/>
  </p:transition>
</p:sldLayout>
</file>

<file path=ppt/slideLayouts/slideLayout1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1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1592517"/>
      </p:ext>
    </p:extLst>
  </p:cSld>
  <p:clrMapOvr>
    <a:masterClrMapping/>
  </p:clrMapOvr>
  <p:transition spd="slow">
    <p:fade/>
  </p:transition>
</p:sldLayout>
</file>

<file path=ppt/slideLayouts/slideLayout1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7134646"/>
      </p:ext>
    </p:extLst>
  </p:cSld>
  <p:clrMapOvr>
    <a:masterClrMapping/>
  </p:clrMapOvr>
  <p:transition spd="slow">
    <p:fade/>
  </p:transition>
</p:sldLayout>
</file>

<file path=ppt/slideLayouts/slideLayout1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5554429"/>
      </p:ext>
    </p:extLst>
  </p:cSld>
  <p:clrMapOvr>
    <a:masterClrMapping/>
  </p:clrMapOvr>
  <p:transition spd="slow">
    <p:fade/>
  </p:transition>
</p:sldLayout>
</file>

<file path=ppt/slideLayouts/slideLayout1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795690"/>
      </p:ext>
    </p:extLst>
  </p:cSld>
  <p:clrMapOvr>
    <a:masterClrMapping/>
  </p:clrMapOvr>
  <p:transition spd="slow">
    <p:fade/>
  </p:transition>
</p:sldLayout>
</file>

<file path=ppt/slideLayouts/slideLayout1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9349980"/>
      </p:ext>
    </p:extLst>
  </p:cSld>
  <p:clrMapOvr>
    <a:masterClrMapping/>
  </p:clrMapOvr>
  <p:transition spd="slow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87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4173118"/>
      </p:ext>
    </p:extLst>
  </p:cSld>
  <p:clrMapOvr>
    <a:masterClrMapping/>
  </p:clrMapOvr>
  <p:transition spd="slow">
    <p:fade/>
  </p:transition>
</p:sldLayout>
</file>

<file path=ppt/slideLayouts/slideLayout1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2410798"/>
      </p:ext>
    </p:extLst>
  </p:cSld>
  <p:clrMapOvr>
    <a:masterClrMapping/>
  </p:clrMapOvr>
  <p:transition spd="slow">
    <p:fade/>
  </p:transition>
</p:sldLayout>
</file>

<file path=ppt/slideLayouts/slideLayout1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0468949"/>
      </p:ext>
    </p:extLst>
  </p:cSld>
  <p:clrMapOvr>
    <a:masterClrMapping/>
  </p:clrMapOvr>
  <p:transition spd="slow">
    <p:fade/>
  </p:transition>
</p:sldLayout>
</file>

<file path=ppt/slideLayouts/slideLayout1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677758"/>
      </p:ext>
    </p:extLst>
  </p:cSld>
  <p:clrMapOvr>
    <a:masterClrMapping/>
  </p:clrMapOvr>
  <p:transition spd="slow">
    <p:fade/>
  </p:transition>
</p:sldLayout>
</file>

<file path=ppt/slideLayouts/slideLayout1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8931250"/>
      </p:ext>
    </p:extLst>
  </p:cSld>
  <p:clrMapOvr>
    <a:masterClrMapping/>
  </p:clrMapOvr>
  <p:transition spd="slow">
    <p:fade/>
  </p:transition>
</p:sldLayout>
</file>

<file path=ppt/slideLayouts/slideLayout1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325515"/>
      </p:ext>
    </p:extLst>
  </p:cSld>
  <p:clrMapOvr>
    <a:masterClrMapping/>
  </p:clrMapOvr>
  <p:transition spd="slow">
    <p:fade/>
  </p:transition>
</p:sldLayout>
</file>

<file path=ppt/slideLayouts/slideLayout1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7687056"/>
      </p:ext>
    </p:extLst>
  </p:cSld>
  <p:clrMapOvr>
    <a:masterClrMapping/>
  </p:clrMapOvr>
  <p:transition spd="slow">
    <p:fade/>
  </p:transition>
</p:sldLayout>
</file>

<file path=ppt/slideLayouts/slideLayout1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3716482"/>
      </p:ext>
    </p:extLst>
  </p:cSld>
  <p:clrMapOvr>
    <a:masterClrMapping/>
  </p:clrMapOvr>
  <p:transition spd="slow">
    <p:fade/>
  </p:transition>
</p:sldLayout>
</file>

<file path=ppt/slideLayouts/slideLayout1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3183306"/>
      </p:ext>
    </p:extLst>
  </p:cSld>
  <p:clrMapOvr>
    <a:masterClrMapping/>
  </p:clrMapOvr>
  <p:transition spd="slow">
    <p:fade/>
  </p:transition>
</p:sldLayout>
</file>

<file path=ppt/slideLayouts/slideLayout1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1688550"/>
      </p:ext>
    </p:extLst>
  </p:cSld>
  <p:clrMapOvr>
    <a:masterClrMapping/>
  </p:clrMapOvr>
  <p:transition spd="slow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497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9280144"/>
      </p:ext>
    </p:extLst>
  </p:cSld>
  <p:clrMapOvr>
    <a:masterClrMapping/>
  </p:clrMapOvr>
  <p:transition spd="slow">
    <p:fade/>
  </p:transition>
</p:sldLayout>
</file>

<file path=ppt/slideLayouts/slideLayout1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404969"/>
      </p:ext>
    </p:extLst>
  </p:cSld>
  <p:clrMapOvr>
    <a:masterClrMapping/>
  </p:clrMapOvr>
  <p:transition spd="slow">
    <p:fade/>
  </p:transition>
</p:sldLayout>
</file>

<file path=ppt/slideLayouts/slideLayout1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61337"/>
      </p:ext>
    </p:extLst>
  </p:cSld>
  <p:clrMapOvr>
    <a:masterClrMapping/>
  </p:clrMapOvr>
  <p:transition spd="slow">
    <p:fade/>
  </p:transition>
</p:sldLayout>
</file>

<file path=ppt/slideLayouts/slideLayout1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803675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70710207"/>
      </p:ext>
    </p:extLst>
  </p:cSld>
  <p:clrMapOvr>
    <a:masterClrMapping/>
  </p:clrMapOvr>
  <p:transition spd="slow">
    <p:fade/>
  </p:transition>
</p:sldLayout>
</file>

<file path=ppt/slideLayouts/slideLayout1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8520331"/>
      </p:ext>
    </p:extLst>
  </p:cSld>
  <p:clrMapOvr>
    <a:masterClrMapping/>
  </p:clrMapOvr>
  <p:transition spd="slow">
    <p:fade/>
  </p:transition>
</p:sldLayout>
</file>

<file path=ppt/slideLayouts/slideLayout1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78969942"/>
      </p:ext>
    </p:extLst>
  </p:cSld>
  <p:clrMapOvr>
    <a:masterClrMapping/>
  </p:clrMapOvr>
  <p:transition spd="slow">
    <p:fade/>
  </p:transition>
</p:sldLayout>
</file>

<file path=ppt/slideLayouts/slideLayout1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400974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61287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4517804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750286"/>
      </p:ext>
    </p:extLst>
  </p:cSld>
  <p:clrMapOvr>
    <a:masterClrMapping/>
  </p:clrMapOvr>
  <p:transition spd="slow">
    <p:fade/>
  </p:transition>
</p:sldLayout>
</file>

<file path=ppt/slideLayouts/slideLayout1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49385"/>
      </p:ext>
    </p:extLst>
  </p:cSld>
  <p:clrMapOvr>
    <a:masterClrMapping/>
  </p:clrMapOvr>
  <p:transition spd="slow">
    <p:fade/>
  </p:transition>
</p:sldLayout>
</file>

<file path=ppt/slideLayouts/slideLayout1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1992399"/>
      </p:ext>
    </p:extLst>
  </p:cSld>
  <p:clrMapOvr>
    <a:masterClrMapping/>
  </p:clrMapOvr>
  <p:transition spd="slow">
    <p:fade/>
  </p:transition>
</p:sldLayout>
</file>

<file path=ppt/slideLayouts/slideLayout1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0902201"/>
      </p:ext>
    </p:extLst>
  </p:cSld>
  <p:clrMapOvr>
    <a:masterClrMapping/>
  </p:clrMapOvr>
  <p:transition spd="slow">
    <p:fade/>
  </p:transition>
</p:sldLayout>
</file>

<file path=ppt/slideLayouts/slideLayout1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901799"/>
      </p:ext>
    </p:extLst>
  </p:cSld>
  <p:clrMapOvr>
    <a:masterClrMapping/>
  </p:clrMapOvr>
  <p:transition spd="slow">
    <p:fade/>
  </p:transition>
</p:sldLayout>
</file>

<file path=ppt/slideLayouts/slideLayout1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43355"/>
      </p:ext>
    </p:extLst>
  </p:cSld>
  <p:clrMapOvr>
    <a:masterClrMapping/>
  </p:clrMapOvr>
  <p:transition spd="slow">
    <p:fade/>
  </p:transition>
</p:sldLayout>
</file>

<file path=ppt/slideLayouts/slideLayout1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86072901"/>
      </p:ext>
    </p:extLst>
  </p:cSld>
  <p:clrMapOvr>
    <a:masterClrMapping/>
  </p:clrMapOvr>
  <p:transition spd="slow">
    <p:fade/>
  </p:transition>
</p:sldLayout>
</file>

<file path=ppt/slideLayouts/slideLayout1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883425"/>
      </p:ext>
    </p:extLst>
  </p:cSld>
  <p:clrMapOvr>
    <a:masterClrMapping/>
  </p:clrMapOvr>
  <p:transition spd="slow">
    <p:fade/>
  </p:transition>
</p:sldLayout>
</file>

<file path=ppt/slideLayouts/slideLayout1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85499347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173986"/>
      </p:ext>
    </p:extLst>
  </p:cSld>
  <p:clrMapOvr>
    <a:masterClrMapping/>
  </p:clrMapOvr>
  <p:transition spd="slow">
    <p:fade/>
  </p:transition>
</p:sldLayout>
</file>

<file path=ppt/slideLayouts/slideLayout1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32944"/>
      </p:ext>
    </p:extLst>
  </p:cSld>
  <p:clrMapOvr>
    <a:masterClrMapping/>
  </p:clrMapOvr>
  <p:transition spd="slow">
    <p:fade/>
  </p:transition>
</p:sldLayout>
</file>

<file path=ppt/slideLayouts/slideLayout1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2551121"/>
      </p:ext>
    </p:extLst>
  </p:cSld>
  <p:clrMapOvr>
    <a:masterClrMapping/>
  </p:clrMapOvr>
  <p:transition spd="slow">
    <p:fade/>
  </p:transition>
</p:sldLayout>
</file>

<file path=ppt/slideLayouts/slideLayout1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8788703"/>
      </p:ext>
    </p:extLst>
  </p:cSld>
  <p:clrMapOvr>
    <a:masterClrMapping/>
  </p:clrMapOvr>
  <p:transition spd="slow">
    <p:fade/>
  </p:transition>
</p:sldLayout>
</file>

<file path=ppt/slideLayouts/slideLayout1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58279033"/>
      </p:ext>
    </p:extLst>
  </p:cSld>
  <p:clrMapOvr>
    <a:masterClrMapping/>
  </p:clrMapOvr>
  <p:transition spd="slow">
    <p:fade/>
  </p:transition>
</p:sldLayout>
</file>

<file path=ppt/slideLayouts/slideLayout1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604904"/>
      </p:ext>
    </p:extLst>
  </p:cSld>
  <p:clrMapOvr>
    <a:masterClrMapping/>
  </p:clrMapOvr>
  <p:transition spd="slow">
    <p:fade/>
  </p:transition>
</p:sldLayout>
</file>

<file path=ppt/slideLayouts/slideLayout1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1502225"/>
      </p:ext>
    </p:extLst>
  </p:cSld>
  <p:clrMapOvr>
    <a:masterClrMapping/>
  </p:clrMapOvr>
  <p:transition spd="slow">
    <p:fade/>
  </p:transition>
</p:sldLayout>
</file>

<file path=ppt/slideLayouts/slideLayout1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4289367"/>
      </p:ext>
    </p:extLst>
  </p:cSld>
  <p:clrMapOvr>
    <a:masterClrMapping/>
  </p:clrMapOvr>
  <p:transition spd="slow">
    <p:fade/>
  </p:transition>
</p:sldLayout>
</file>

<file path=ppt/slideLayouts/slideLayout1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20059"/>
      </p:ext>
    </p:extLst>
  </p:cSld>
  <p:clrMapOvr>
    <a:masterClrMapping/>
  </p:clrMapOvr>
  <p:transition spd="slow">
    <p:fade/>
  </p:transition>
</p:sldLayout>
</file>

<file path=ppt/slideLayouts/slideLayout1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60272"/>
      </p:ext>
    </p:extLst>
  </p:cSld>
  <p:clrMapOvr>
    <a:masterClrMapping/>
  </p:clrMapOvr>
  <p:transition spd="slow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5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16104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858723"/>
      </p:ext>
    </p:extLst>
  </p:cSld>
  <p:clrMapOvr>
    <a:masterClrMapping/>
  </p:clrMapOvr>
  <p:transition spd="slow">
    <p:fade/>
  </p:transition>
</p:sldLayout>
</file>

<file path=ppt/slideLayouts/slideLayout1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1920379"/>
      </p:ext>
    </p:extLst>
  </p:cSld>
  <p:clrMapOvr>
    <a:masterClrMapping/>
  </p:clrMapOvr>
  <p:transition spd="slow">
    <p:fade/>
  </p:transition>
</p:sldLayout>
</file>

<file path=ppt/slideLayouts/slideLayout1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4720010"/>
      </p:ext>
    </p:extLst>
  </p:cSld>
  <p:clrMapOvr>
    <a:masterClrMapping/>
  </p:clrMapOvr>
  <p:transition spd="slow">
    <p:fade/>
  </p:transition>
</p:sldLayout>
</file>

<file path=ppt/slideLayouts/slideLayout1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5869583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384079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7731127"/>
      </p:ext>
    </p:extLst>
  </p:cSld>
  <p:clrMapOvr>
    <a:masterClrMapping/>
  </p:clrMapOvr>
  <p:transition spd="slow">
    <p:fade/>
  </p:transition>
</p:sldLayout>
</file>

<file path=ppt/slideLayouts/slideLayout1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5490"/>
      </p:ext>
    </p:extLst>
  </p:cSld>
  <p:clrMapOvr>
    <a:masterClrMapping/>
  </p:clrMapOvr>
  <p:transition spd="slow">
    <p:fade/>
  </p:transition>
</p:sldLayout>
</file>

<file path=ppt/slideLayouts/slideLayout1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61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0796517"/>
      </p:ext>
    </p:extLst>
  </p:cSld>
  <p:clrMapOvr>
    <a:masterClrMapping/>
  </p:clrMapOvr>
  <p:transition spd="slow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365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3029882"/>
      </p:ext>
    </p:extLst>
  </p:cSld>
  <p:clrMapOvr>
    <a:masterClrMapping/>
  </p:clrMapOvr>
  <p:transition spd="slow">
    <p:fade/>
  </p:transition>
</p:sldLayout>
</file>

<file path=ppt/slideLayouts/slideLayout1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39765062"/>
      </p:ext>
    </p:extLst>
  </p:cSld>
  <p:clrMapOvr>
    <a:masterClrMapping/>
  </p:clrMapOvr>
  <p:transition spd="slow">
    <p:fade/>
  </p:transition>
</p:sldLayout>
</file>

<file path=ppt/slideLayouts/slideLayout1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486786"/>
      </p:ext>
    </p:extLst>
  </p:cSld>
  <p:clrMapOvr>
    <a:masterClrMapping/>
  </p:clrMapOvr>
  <p:transition spd="slow">
    <p:fade/>
  </p:transition>
</p:sldLayout>
</file>

<file path=ppt/slideLayouts/slideLayout1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954995"/>
      </p:ext>
    </p:extLst>
  </p:cSld>
  <p:clrMapOvr>
    <a:masterClrMapping/>
  </p:clrMapOvr>
  <p:transition spd="slow">
    <p:fade/>
  </p:transition>
</p:sldLayout>
</file>

<file path=ppt/slideLayouts/slideLayout1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8683794"/>
      </p:ext>
    </p:extLst>
  </p:cSld>
  <p:clrMapOvr>
    <a:masterClrMapping/>
  </p:clrMapOvr>
  <p:transition spd="slow">
    <p:fade/>
  </p:transition>
</p:sldLayout>
</file>

<file path=ppt/slideLayouts/slideLayout1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1562832"/>
      </p:ext>
    </p:extLst>
  </p:cSld>
  <p:clrMapOvr>
    <a:masterClrMapping/>
  </p:clrMapOvr>
  <p:transition spd="slow">
    <p:fade/>
  </p:transition>
</p:sldLayout>
</file>

<file path=ppt/slideLayouts/slideLayout1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28922654"/>
      </p:ext>
    </p:extLst>
  </p:cSld>
  <p:clrMapOvr>
    <a:masterClrMapping/>
  </p:clrMapOvr>
  <p:transition spd="slow">
    <p:fade/>
  </p:transition>
</p:sldLayout>
</file>

<file path=ppt/slideLayouts/slideLayout1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521545"/>
      </p:ext>
    </p:extLst>
  </p:cSld>
  <p:clrMapOvr>
    <a:masterClrMapping/>
  </p:clrMapOvr>
  <p:transition spd="slow">
    <p:fade/>
  </p:transition>
</p:sldLayout>
</file>

<file path=ppt/slideLayouts/slideLayout1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087836"/>
      </p:ext>
    </p:extLst>
  </p:cSld>
  <p:clrMapOvr>
    <a:masterClrMapping/>
  </p:clrMapOvr>
  <p:transition spd="slow">
    <p:fade/>
  </p:transition>
</p:sldLayout>
</file>

<file path=ppt/slideLayouts/slideLayout1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641486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5485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70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612063"/>
      </p:ext>
    </p:extLst>
  </p:cSld>
  <p:clrMapOvr>
    <a:masterClrMapping/>
  </p:clrMapOvr>
  <p:transition spd="slow">
    <p:fade/>
  </p:transition>
</p:sldLayout>
</file>

<file path=ppt/slideLayouts/slideLayout1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17659230"/>
      </p:ext>
    </p:extLst>
  </p:cSld>
  <p:clrMapOvr>
    <a:masterClrMapping/>
  </p:clrMapOvr>
  <p:transition spd="slow">
    <p:fade/>
  </p:transition>
</p:sldLayout>
</file>

<file path=ppt/slideLayouts/slideLayout1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879989"/>
      </p:ext>
    </p:extLst>
  </p:cSld>
  <p:clrMapOvr>
    <a:masterClrMapping/>
  </p:clrMapOvr>
  <p:transition spd="slow">
    <p:fade/>
  </p:transition>
</p:sldLayout>
</file>

<file path=ppt/slideLayouts/slideLayout1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0360345"/>
      </p:ext>
    </p:extLst>
  </p:cSld>
  <p:clrMapOvr>
    <a:masterClrMapping/>
  </p:clrMapOvr>
  <p:transition spd="slow">
    <p:fade/>
  </p:transition>
</p:sldLayout>
</file>

<file path=ppt/slideLayouts/slideLayout1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1005712"/>
      </p:ext>
    </p:extLst>
  </p:cSld>
  <p:clrMapOvr>
    <a:masterClrMapping/>
  </p:clrMapOvr>
  <p:transition spd="slow">
    <p:fade/>
  </p:transition>
</p:sldLayout>
</file>

<file path=ppt/slideLayouts/slideLayout1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29513"/>
      </p:ext>
    </p:extLst>
  </p:cSld>
  <p:clrMapOvr>
    <a:masterClrMapping/>
  </p:clrMapOvr>
  <p:transition spd="slow">
    <p:fade/>
  </p:transition>
</p:sldLayout>
</file>

<file path=ppt/slideLayouts/slideLayout1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5027"/>
      </p:ext>
    </p:extLst>
  </p:cSld>
  <p:clrMapOvr>
    <a:masterClrMapping/>
  </p:clrMapOvr>
  <p:transition spd="slow">
    <p:fade/>
  </p:transition>
</p:sldLayout>
</file>

<file path=ppt/slideLayouts/slideLayout1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5937132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2775122"/>
      </p:ext>
    </p:extLst>
  </p:cSld>
  <p:clrMapOvr>
    <a:masterClrMapping/>
  </p:clrMapOvr>
  <p:transition spd="slow">
    <p:fade/>
  </p:transition>
</p:sldLayout>
</file>

<file path=ppt/slideLayouts/slideLayout1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73861281"/>
      </p:ext>
    </p:extLst>
  </p:cSld>
  <p:clrMapOvr>
    <a:masterClrMapping/>
  </p:clrMapOvr>
  <p:transition spd="slow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5715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8852167"/>
      </p:ext>
    </p:extLst>
  </p:cSld>
  <p:clrMapOvr>
    <a:masterClrMapping/>
  </p:clrMapOvr>
  <p:transition spd="slow">
    <p:fade/>
  </p:transition>
</p:sldLayout>
</file>

<file path=ppt/slideLayouts/slideLayout1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761780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339725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0433575"/>
      </p:ext>
    </p:extLst>
  </p:cSld>
  <p:clrMapOvr>
    <a:masterClrMapping/>
  </p:clrMapOvr>
  <p:transition spd="slow">
    <p:fade/>
  </p:transition>
</p:sldLayout>
</file>

<file path=ppt/slideLayouts/slideLayout1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2001127"/>
      </p:ext>
    </p:extLst>
  </p:cSld>
  <p:clrMapOvr>
    <a:masterClrMapping/>
  </p:clrMapOvr>
  <p:transition spd="slow">
    <p:fade/>
  </p:transition>
</p:sldLayout>
</file>

<file path=ppt/slideLayouts/slideLayout1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5067846"/>
      </p:ext>
    </p:extLst>
  </p:cSld>
  <p:clrMapOvr>
    <a:masterClrMapping/>
  </p:clrMapOvr>
  <p:transition spd="slow">
    <p:fade/>
  </p:transition>
</p:sldLayout>
</file>

<file path=ppt/slideLayouts/slideLayout16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541400"/>
      </p:ext>
    </p:extLst>
  </p:cSld>
  <p:clrMapOvr>
    <a:masterClrMapping/>
  </p:clrMapOvr>
  <p:transition spd="slow">
    <p:fade/>
  </p:transition>
</p:sldLayout>
</file>

<file path=ppt/slideLayouts/slideLayout1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20620497"/>
      </p:ext>
    </p:extLst>
  </p:cSld>
  <p:clrMapOvr>
    <a:masterClrMapping/>
  </p:clrMapOvr>
  <p:transition spd="slow">
    <p:fade/>
  </p:transition>
</p:sldLayout>
</file>

<file path=ppt/slideLayouts/slideLayout1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323652"/>
      </p:ext>
    </p:extLst>
  </p:cSld>
  <p:clrMapOvr>
    <a:masterClrMapping/>
  </p:clrMapOvr>
  <p:transition spd="slow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4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7136163"/>
      </p:ext>
    </p:extLst>
  </p:cSld>
  <p:clrMapOvr>
    <a:masterClrMapping/>
  </p:clrMapOvr>
  <p:transition spd="slow">
    <p:fade/>
  </p:transition>
</p:sldLayout>
</file>

<file path=ppt/slideLayouts/slideLayout1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1706848"/>
      </p:ext>
    </p:extLst>
  </p:cSld>
  <p:clrMapOvr>
    <a:masterClrMapping/>
  </p:clrMapOvr>
  <p:transition spd="slow">
    <p:fade/>
  </p:transition>
</p:sldLayout>
</file>

<file path=ppt/slideLayouts/slideLayout1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667688"/>
      </p:ext>
    </p:extLst>
  </p:cSld>
  <p:clrMapOvr>
    <a:masterClrMapping/>
  </p:clrMapOvr>
  <p:transition spd="slow">
    <p:fade/>
  </p:transition>
</p:sldLayout>
</file>

<file path=ppt/slideLayouts/slideLayout1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5776204"/>
      </p:ext>
    </p:extLst>
  </p:cSld>
  <p:clrMapOvr>
    <a:masterClrMapping/>
  </p:clrMapOvr>
  <p:transition spd="slow">
    <p:fade/>
  </p:transition>
</p:sldLayout>
</file>

<file path=ppt/slideLayouts/slideLayout1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4049254"/>
      </p:ext>
    </p:extLst>
  </p:cSld>
  <p:clrMapOvr>
    <a:masterClrMapping/>
  </p:clrMapOvr>
  <p:transition spd="slow">
    <p:fade/>
  </p:transition>
</p:sldLayout>
</file>

<file path=ppt/slideLayouts/slideLayout1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475804"/>
      </p:ext>
    </p:extLst>
  </p:cSld>
  <p:clrMapOvr>
    <a:masterClrMapping/>
  </p:clrMapOvr>
  <p:transition spd="slow">
    <p:fade/>
  </p:transition>
</p:sldLayout>
</file>

<file path=ppt/slideLayouts/slideLayout1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3764292"/>
      </p:ext>
    </p:extLst>
  </p:cSld>
  <p:clrMapOvr>
    <a:masterClrMapping/>
  </p:clrMapOvr>
  <p:transition spd="slow">
    <p:fade/>
  </p:transition>
</p:sldLayout>
</file>

<file path=ppt/slideLayouts/slideLayout1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6155006"/>
      </p:ext>
    </p:extLst>
  </p:cSld>
  <p:clrMapOvr>
    <a:masterClrMapping/>
  </p:clrMapOvr>
  <p:transition spd="slow">
    <p:fade/>
  </p:transition>
</p:sldLayout>
</file>

<file path=ppt/slideLayouts/slideLayout1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49754"/>
      </p:ext>
    </p:extLst>
  </p:cSld>
  <p:clrMapOvr>
    <a:masterClrMapping/>
  </p:clrMapOvr>
  <p:transition spd="slow">
    <p:fade/>
  </p:transition>
</p:sldLayout>
</file>

<file path=ppt/slideLayouts/slideLayout1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0926074"/>
      </p:ext>
    </p:extLst>
  </p:cSld>
  <p:clrMapOvr>
    <a:masterClrMapping/>
  </p:clrMapOvr>
  <p:transition spd="slow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68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685877"/>
      </p:ext>
    </p:extLst>
  </p:cSld>
  <p:clrMapOvr>
    <a:masterClrMapping/>
  </p:clrMapOvr>
  <p:transition spd="slow">
    <p:fade/>
  </p:transition>
</p:sldLayout>
</file>

<file path=ppt/slideLayouts/slideLayout1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81362179"/>
      </p:ext>
    </p:extLst>
  </p:cSld>
  <p:clrMapOvr>
    <a:masterClrMapping/>
  </p:clrMapOvr>
  <p:transition spd="slow">
    <p:fade/>
  </p:transition>
</p:sldLayout>
</file>

<file path=ppt/slideLayouts/slideLayout1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74599"/>
      </p:ext>
    </p:extLst>
  </p:cSld>
  <p:clrMapOvr>
    <a:masterClrMapping/>
  </p:clrMapOvr>
  <p:transition spd="slow">
    <p:fade/>
  </p:transition>
</p:sldLayout>
</file>

<file path=ppt/slideLayouts/slideLayout1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35810"/>
      </p:ext>
    </p:extLst>
  </p:cSld>
  <p:clrMapOvr>
    <a:masterClrMapping/>
  </p:clrMapOvr>
  <p:transition spd="slow">
    <p:fade/>
  </p:transition>
</p:sldLayout>
</file>

<file path=ppt/slideLayouts/slideLayout1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121956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57449"/>
      </p:ext>
    </p:extLst>
  </p:cSld>
  <p:clrMapOvr>
    <a:masterClrMapping/>
  </p:clrMapOvr>
  <p:transition spd="slow">
    <p:fade/>
  </p:transition>
</p:sldLayout>
</file>

<file path=ppt/slideLayouts/slideLayout1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2200028"/>
      </p:ext>
    </p:extLst>
  </p:cSld>
  <p:clrMapOvr>
    <a:masterClrMapping/>
  </p:clrMapOvr>
  <p:transition spd="slow">
    <p:fade/>
  </p:transition>
</p:sldLayout>
</file>

<file path=ppt/slideLayouts/slideLayout1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732985"/>
      </p:ext>
    </p:extLst>
  </p:cSld>
  <p:clrMapOvr>
    <a:masterClrMapping/>
  </p:clrMapOvr>
  <p:transition spd="slow">
    <p:fade/>
  </p:transition>
</p:sldLayout>
</file>

<file path=ppt/slideLayouts/slideLayout1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644417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917562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624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0842514"/>
      </p:ext>
    </p:extLst>
  </p:cSld>
  <p:clrMapOvr>
    <a:masterClrMapping/>
  </p:clrMapOvr>
  <p:transition spd="slow">
    <p:fade/>
  </p:transition>
</p:sldLayout>
</file>

<file path=ppt/slideLayouts/slideLayout1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0397399"/>
      </p:ext>
    </p:extLst>
  </p:cSld>
  <p:clrMapOvr>
    <a:masterClrMapping/>
  </p:clrMapOvr>
  <p:transition spd="slow">
    <p:fade/>
  </p:transition>
</p:sldLayout>
</file>

<file path=ppt/slideLayouts/slideLayout1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4408735"/>
      </p:ext>
    </p:extLst>
  </p:cSld>
  <p:clrMapOvr>
    <a:masterClrMapping/>
  </p:clrMapOvr>
  <p:transition spd="slow">
    <p:fade/>
  </p:transition>
</p:sldLayout>
</file>

<file path=ppt/slideLayouts/slideLayout16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5425297"/>
      </p:ext>
    </p:extLst>
  </p:cSld>
  <p:clrMapOvr>
    <a:masterClrMapping/>
  </p:clrMapOvr>
  <p:transition spd="slow">
    <p:fade/>
  </p:transition>
</p:sldLayout>
</file>

<file path=ppt/slideLayouts/slideLayout1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63210616"/>
      </p:ext>
    </p:extLst>
  </p:cSld>
  <p:clrMapOvr>
    <a:masterClrMapping/>
  </p:clrMapOvr>
  <p:transition spd="slow">
    <p:fade/>
  </p:transition>
</p:sldLayout>
</file>

<file path=ppt/slideLayouts/slideLayout1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9588076"/>
      </p:ext>
    </p:extLst>
  </p:cSld>
  <p:clrMapOvr>
    <a:masterClrMapping/>
  </p:clrMapOvr>
  <p:transition spd="slow">
    <p:fade/>
  </p:transition>
</p:sldLayout>
</file>

<file path=ppt/slideLayouts/slideLayout1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5052552"/>
      </p:ext>
    </p:extLst>
  </p:cSld>
  <p:clrMapOvr>
    <a:masterClrMapping/>
  </p:clrMapOvr>
  <p:transition spd="slow">
    <p:fade/>
  </p:transition>
</p:sldLayout>
</file>

<file path=ppt/slideLayouts/slideLayout1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0051988"/>
      </p:ext>
    </p:extLst>
  </p:cSld>
  <p:clrMapOvr>
    <a:masterClrMapping/>
  </p:clrMapOvr>
  <p:transition spd="slow">
    <p:fade/>
  </p:transition>
</p:sldLayout>
</file>

<file path=ppt/slideLayouts/slideLayout1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2693188"/>
      </p:ext>
    </p:extLst>
  </p:cSld>
  <p:clrMapOvr>
    <a:masterClrMapping/>
  </p:clrMapOvr>
  <p:transition spd="slow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93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7382750"/>
      </p:ext>
    </p:extLst>
  </p:cSld>
  <p:clrMapOvr>
    <a:masterClrMapping/>
  </p:clrMapOvr>
  <p:transition spd="slow">
    <p:fade/>
  </p:transition>
</p:sldLayout>
</file>

<file path=ppt/slideLayouts/slideLayout1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8073299"/>
      </p:ext>
    </p:extLst>
  </p:cSld>
  <p:clrMapOvr>
    <a:masterClrMapping/>
  </p:clrMapOvr>
  <p:transition spd="slow">
    <p:fade/>
  </p:transition>
</p:sldLayout>
</file>

<file path=ppt/slideLayouts/slideLayout1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1268706"/>
      </p:ext>
    </p:extLst>
  </p:cSld>
  <p:clrMapOvr>
    <a:masterClrMapping/>
  </p:clrMapOvr>
  <p:transition spd="slow">
    <p:fade/>
  </p:transition>
</p:sldLayout>
</file>

<file path=ppt/slideLayouts/slideLayout1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5392631"/>
      </p:ext>
    </p:extLst>
  </p:cSld>
  <p:clrMapOvr>
    <a:masterClrMapping/>
  </p:clrMapOvr>
  <p:transition spd="slow">
    <p:fade/>
  </p:transition>
</p:sldLayout>
</file>

<file path=ppt/slideLayouts/slideLayout16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3736361"/>
      </p:ext>
    </p:extLst>
  </p:cSld>
  <p:clrMapOvr>
    <a:masterClrMapping/>
  </p:clrMapOvr>
  <p:transition spd="slow">
    <p:fade/>
  </p:transition>
</p:sldLayout>
</file>

<file path=ppt/slideLayouts/slideLayout1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6212060"/>
      </p:ext>
    </p:extLst>
  </p:cSld>
  <p:clrMapOvr>
    <a:masterClrMapping/>
  </p:clrMapOvr>
  <p:transition spd="slow">
    <p:fade/>
  </p:transition>
</p:sldLayout>
</file>

<file path=ppt/slideLayouts/slideLayout1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7802346"/>
      </p:ext>
    </p:extLst>
  </p:cSld>
  <p:clrMapOvr>
    <a:masterClrMapping/>
  </p:clrMapOvr>
  <p:transition spd="slow">
    <p:fade/>
  </p:transition>
</p:sldLayout>
</file>

<file path=ppt/slideLayouts/slideLayout1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643788"/>
      </p:ext>
    </p:extLst>
  </p:cSld>
  <p:clrMapOvr>
    <a:masterClrMapping/>
  </p:clrMapOvr>
  <p:transition spd="slow">
    <p:fade/>
  </p:transition>
</p:sldLayout>
</file>

<file path=ppt/slideLayouts/slideLayout1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11964570"/>
      </p:ext>
    </p:extLst>
  </p:cSld>
  <p:clrMapOvr>
    <a:masterClrMapping/>
  </p:clrMapOvr>
  <p:transition spd="slow">
    <p:fade/>
  </p:transition>
</p:sldLayout>
</file>

<file path=ppt/slideLayouts/slideLayout1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96095"/>
      </p:ext>
    </p:extLst>
  </p:cSld>
  <p:clrMapOvr>
    <a:masterClrMapping/>
  </p:clrMapOvr>
  <p:transition spd="slow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95289"/>
      </p:ext>
    </p:extLst>
  </p:cSld>
  <p:clrMapOvr>
    <a:masterClrMapping/>
  </p:clrMapOvr>
  <p:transition spd="slow">
    <p:fade/>
  </p:transition>
</p:sldLayout>
</file>

<file path=ppt/slideLayouts/slideLayout1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418382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6227763"/>
      </p:ext>
    </p:extLst>
  </p:cSld>
  <p:clrMapOvr>
    <a:masterClrMapping/>
  </p:clrMapOvr>
  <p:transition spd="slow">
    <p:fade/>
  </p:transition>
</p:sldLayout>
</file>

<file path=ppt/slideLayouts/slideLayout1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0336050"/>
      </p:ext>
    </p:extLst>
  </p:cSld>
  <p:clrMapOvr>
    <a:masterClrMapping/>
  </p:clrMapOvr>
  <p:transition spd="slow">
    <p:fade/>
  </p:transition>
</p:sldLayout>
</file>

<file path=ppt/slideLayouts/slideLayout1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5126673"/>
      </p:ext>
    </p:extLst>
  </p:cSld>
  <p:clrMapOvr>
    <a:masterClrMapping/>
  </p:clrMapOvr>
  <p:transition spd="slow">
    <p:fade/>
  </p:transition>
</p:sldLayout>
</file>

<file path=ppt/slideLayouts/slideLayout1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619411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909691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52260072"/>
      </p:ext>
    </p:extLst>
  </p:cSld>
  <p:clrMapOvr>
    <a:masterClrMapping/>
  </p:clrMapOvr>
  <p:transition spd="slow">
    <p:fade/>
  </p:transition>
</p:sldLayout>
</file>

<file path=ppt/slideLayouts/slideLayout1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730391"/>
      </p:ext>
    </p:extLst>
  </p:cSld>
  <p:clrMapOvr>
    <a:masterClrMapping/>
  </p:clrMapOvr>
  <p:transition spd="slow">
    <p:fade/>
  </p:transition>
</p:sldLayout>
</file>

<file path=ppt/slideLayouts/slideLayout1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413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67041331"/>
      </p:ext>
    </p:extLst>
  </p:cSld>
  <p:clrMapOvr>
    <a:masterClrMapping/>
  </p:clrMapOvr>
  <p:transition spd="slow">
    <p:fade/>
  </p:transition>
</p:sldLayout>
</file>

<file path=ppt/slideLayouts/slideLayout1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700200"/>
      </p:ext>
    </p:extLst>
  </p:cSld>
  <p:clrMapOvr>
    <a:masterClrMapping/>
  </p:clrMapOvr>
  <p:transition spd="slow">
    <p:fade/>
  </p:transition>
</p:sldLayout>
</file>

<file path=ppt/slideLayouts/slideLayout1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8291522"/>
      </p:ext>
    </p:extLst>
  </p:cSld>
  <p:clrMapOvr>
    <a:masterClrMapping/>
  </p:clrMapOvr>
  <p:transition spd="slow">
    <p:fade/>
  </p:transition>
</p:sldLayout>
</file>

<file path=ppt/slideLayouts/slideLayout1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634688"/>
      </p:ext>
    </p:extLst>
  </p:cSld>
  <p:clrMapOvr>
    <a:masterClrMapping/>
  </p:clrMapOvr>
  <p:transition spd="slow">
    <p:fade/>
  </p:transition>
</p:sldLayout>
</file>

<file path=ppt/slideLayouts/slideLayout1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9428160"/>
      </p:ext>
    </p:extLst>
  </p:cSld>
  <p:clrMapOvr>
    <a:masterClrMapping/>
  </p:clrMapOvr>
  <p:transition spd="slow">
    <p:fade/>
  </p:transition>
</p:sldLayout>
</file>

<file path=ppt/slideLayouts/slideLayout1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0082684"/>
      </p:ext>
    </p:extLst>
  </p:cSld>
  <p:clrMapOvr>
    <a:masterClrMapping/>
  </p:clrMapOvr>
  <p:transition spd="slow">
    <p:fade/>
  </p:transition>
</p:sldLayout>
</file>

<file path=ppt/slideLayouts/slideLayout1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977097"/>
      </p:ext>
    </p:extLst>
  </p:cSld>
  <p:clrMapOvr>
    <a:masterClrMapping/>
  </p:clrMapOvr>
  <p:transition spd="slow">
    <p:fade/>
  </p:transition>
</p:sldLayout>
</file>

<file path=ppt/slideLayouts/slideLayout1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90698420"/>
      </p:ext>
    </p:extLst>
  </p:cSld>
  <p:clrMapOvr>
    <a:masterClrMapping/>
  </p:clrMapOvr>
  <p:transition spd="slow">
    <p:fade/>
  </p:transition>
</p:sldLayout>
</file>

<file path=ppt/slideLayouts/slideLayout1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7205840"/>
      </p:ext>
    </p:extLst>
  </p:cSld>
  <p:clrMapOvr>
    <a:masterClrMapping/>
  </p:clrMapOvr>
  <p:transition spd="slow">
    <p:fade/>
  </p:transition>
</p:sldLayout>
</file>

<file path=ppt/slideLayouts/slideLayout1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746304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576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449410"/>
      </p:ext>
    </p:extLst>
  </p:cSld>
  <p:clrMapOvr>
    <a:masterClrMapping/>
  </p:clrMapOvr>
  <p:transition spd="slow">
    <p:fade/>
  </p:transition>
</p:sldLayout>
</file>

<file path=ppt/slideLayouts/slideLayout16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843502"/>
      </p:ext>
    </p:extLst>
  </p:cSld>
  <p:clrMapOvr>
    <a:masterClrMapping/>
  </p:clrMapOvr>
  <p:transition spd="slow">
    <p:fade/>
  </p:transition>
</p:sldLayout>
</file>

<file path=ppt/slideLayouts/slideLayout1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810662"/>
      </p:ext>
    </p:extLst>
  </p:cSld>
  <p:clrMapOvr>
    <a:masterClrMapping/>
  </p:clrMapOvr>
  <p:transition spd="slow">
    <p:fade/>
  </p:transition>
</p:sldLayout>
</file>

<file path=ppt/slideLayouts/slideLayout1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6382789"/>
      </p:ext>
    </p:extLst>
  </p:cSld>
  <p:clrMapOvr>
    <a:masterClrMapping/>
  </p:clrMapOvr>
  <p:transition spd="slow">
    <p:fade/>
  </p:transition>
</p:sldLayout>
</file>

<file path=ppt/slideLayouts/slideLayout1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8191571"/>
      </p:ext>
    </p:extLst>
  </p:cSld>
  <p:clrMapOvr>
    <a:masterClrMapping/>
  </p:clrMapOvr>
  <p:transition spd="slow">
    <p:fade/>
  </p:transition>
</p:sldLayout>
</file>

<file path=ppt/slideLayouts/slideLayout1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1451640"/>
      </p:ext>
    </p:extLst>
  </p:cSld>
  <p:clrMapOvr>
    <a:masterClrMapping/>
  </p:clrMapOvr>
  <p:transition spd="slow">
    <p:fade/>
  </p:transition>
</p:sldLayout>
</file>

<file path=ppt/slideLayouts/slideLayout1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94304"/>
      </p:ext>
    </p:extLst>
  </p:cSld>
  <p:clrMapOvr>
    <a:masterClrMapping/>
  </p:clrMapOvr>
  <p:transition spd="slow">
    <p:fade/>
  </p:transition>
</p:sldLayout>
</file>

<file path=ppt/slideLayouts/slideLayout1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945362"/>
      </p:ext>
    </p:extLst>
  </p:cSld>
  <p:clrMapOvr>
    <a:masterClrMapping/>
  </p:clrMapOvr>
  <p:transition spd="slow">
    <p:fade/>
  </p:transition>
</p:sldLayout>
</file>

<file path=ppt/slideLayouts/slideLayout1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8888390"/>
      </p:ext>
    </p:extLst>
  </p:cSld>
  <p:clrMapOvr>
    <a:masterClrMapping/>
  </p:clrMapOvr>
  <p:transition spd="slow">
    <p:fade/>
  </p:transition>
</p:sldLayout>
</file>

<file path=ppt/slideLayouts/slideLayout1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842560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020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34370730"/>
      </p:ext>
    </p:extLst>
  </p:cSld>
  <p:clrMapOvr>
    <a:masterClrMapping/>
  </p:clrMapOvr>
  <p:transition spd="slow">
    <p:fade/>
  </p:transition>
</p:sldLayout>
</file>

<file path=ppt/slideLayouts/slideLayout1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604490"/>
      </p:ext>
    </p:extLst>
  </p:cSld>
  <p:clrMapOvr>
    <a:masterClrMapping/>
  </p:clrMapOvr>
  <p:transition spd="slow">
    <p:fade/>
  </p:transition>
</p:sldLayout>
</file>

<file path=ppt/slideLayouts/slideLayout1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780162"/>
      </p:ext>
    </p:extLst>
  </p:cSld>
  <p:clrMapOvr>
    <a:masterClrMapping/>
  </p:clrMapOvr>
  <p:transition spd="slow">
    <p:fade/>
  </p:transition>
</p:sldLayout>
</file>

<file path=ppt/slideLayouts/slideLayout1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3899576"/>
      </p:ext>
    </p:extLst>
  </p:cSld>
  <p:clrMapOvr>
    <a:masterClrMapping/>
  </p:clrMapOvr>
  <p:transition spd="slow">
    <p:fade/>
  </p:transition>
</p:sldLayout>
</file>

<file path=ppt/slideLayouts/slideLayout1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4780093"/>
      </p:ext>
    </p:extLst>
  </p:cSld>
  <p:clrMapOvr>
    <a:masterClrMapping/>
  </p:clrMapOvr>
  <p:transition spd="slow">
    <p:fade/>
  </p:transition>
</p:sldLayout>
</file>

<file path=ppt/slideLayouts/slideLayout1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49177016"/>
      </p:ext>
    </p:extLst>
  </p:cSld>
  <p:clrMapOvr>
    <a:masterClrMapping/>
  </p:clrMapOvr>
  <p:transition spd="slow">
    <p:fade/>
  </p:transition>
</p:sldLayout>
</file>

<file path=ppt/slideLayouts/slideLayout1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591659"/>
      </p:ext>
    </p:extLst>
  </p:cSld>
  <p:clrMapOvr>
    <a:masterClrMapping/>
  </p:clrMapOvr>
  <p:transition spd="slow">
    <p:fade/>
  </p:transition>
</p:sldLayout>
</file>

<file path=ppt/slideLayouts/slideLayout1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6686012"/>
      </p:ext>
    </p:extLst>
  </p:cSld>
  <p:clrMapOvr>
    <a:masterClrMapping/>
  </p:clrMapOvr>
  <p:transition spd="slow">
    <p:fade/>
  </p:transition>
</p:sldLayout>
</file>

<file path=ppt/slideLayouts/slideLayout1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7485854"/>
      </p:ext>
    </p:extLst>
  </p:cSld>
  <p:clrMapOvr>
    <a:masterClrMapping/>
  </p:clrMapOvr>
  <p:transition spd="slow">
    <p:fade/>
  </p:transition>
</p:sldLayout>
</file>

<file path=ppt/slideLayouts/slideLayout1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933151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8319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8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6740079"/>
      </p:ext>
    </p:extLst>
  </p:cSld>
  <p:clrMapOvr>
    <a:masterClrMapping/>
  </p:clrMapOvr>
  <p:transition spd="slow">
    <p:fade/>
  </p:transition>
</p:sldLayout>
</file>

<file path=ppt/slideLayouts/slideLayout1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305147"/>
      </p:ext>
    </p:extLst>
  </p:cSld>
  <p:clrMapOvr>
    <a:masterClrMapping/>
  </p:clrMapOvr>
  <p:transition spd="slow">
    <p:fade/>
  </p:transition>
</p:sldLayout>
</file>

<file path=ppt/slideLayouts/slideLayout1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024327"/>
      </p:ext>
    </p:extLst>
  </p:cSld>
  <p:clrMapOvr>
    <a:masterClrMapping/>
  </p:clrMapOvr>
  <p:transition spd="slow">
    <p:fade/>
  </p:transition>
</p:sldLayout>
</file>

<file path=ppt/slideLayouts/slideLayout1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386544"/>
      </p:ext>
    </p:extLst>
  </p:cSld>
  <p:clrMapOvr>
    <a:masterClrMapping/>
  </p:clrMapOvr>
  <p:transition spd="slow">
    <p:fade/>
  </p:transition>
</p:sldLayout>
</file>

<file path=ppt/slideLayouts/slideLayout1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4499629"/>
      </p:ext>
    </p:extLst>
  </p:cSld>
  <p:clrMapOvr>
    <a:masterClrMapping/>
  </p:clrMapOvr>
  <p:transition spd="slow">
    <p:fade/>
  </p:transition>
</p:sldLayout>
</file>

<file path=ppt/slideLayouts/slideLayout1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99944393"/>
      </p:ext>
    </p:extLst>
  </p:cSld>
  <p:clrMapOvr>
    <a:masterClrMapping/>
  </p:clrMapOvr>
  <p:transition spd="slow">
    <p:fade/>
  </p:transition>
</p:sldLayout>
</file>

<file path=ppt/slideLayouts/slideLayout1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4252202"/>
      </p:ext>
    </p:extLst>
  </p:cSld>
  <p:clrMapOvr>
    <a:masterClrMapping/>
  </p:clrMapOvr>
  <p:transition spd="slow">
    <p:fade/>
  </p:transition>
</p:sldLayout>
</file>

<file path=ppt/slideLayouts/slideLayout1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199526"/>
      </p:ext>
    </p:extLst>
  </p:cSld>
  <p:clrMapOvr>
    <a:masterClrMapping/>
  </p:clrMapOvr>
  <p:transition spd="slow">
    <p:fade/>
  </p:transition>
</p:sldLayout>
</file>

<file path=ppt/slideLayouts/slideLayout1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5516912"/>
      </p:ext>
    </p:extLst>
  </p:cSld>
  <p:clrMapOvr>
    <a:masterClrMapping/>
  </p:clrMapOvr>
  <p:transition spd="slow">
    <p:fade/>
  </p:transition>
</p:sldLayout>
</file>

<file path=ppt/slideLayouts/slideLayout1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9942829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609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71782452"/>
      </p:ext>
    </p:extLst>
  </p:cSld>
  <p:clrMapOvr>
    <a:masterClrMapping/>
  </p:clrMapOvr>
  <p:transition spd="slow">
    <p:fade/>
  </p:transition>
</p:sldLayout>
</file>

<file path=ppt/slideLayouts/slideLayout1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2324677"/>
      </p:ext>
    </p:extLst>
  </p:cSld>
  <p:clrMapOvr>
    <a:masterClrMapping/>
  </p:clrMapOvr>
  <p:transition spd="slow">
    <p:fade/>
  </p:transition>
</p:sldLayout>
</file>

<file path=ppt/slideLayouts/slideLayout1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602868"/>
      </p:ext>
    </p:extLst>
  </p:cSld>
  <p:clrMapOvr>
    <a:masterClrMapping/>
  </p:clrMapOvr>
  <p:transition spd="slow">
    <p:fade/>
  </p:transition>
</p:sldLayout>
</file>

<file path=ppt/slideLayouts/slideLayout1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3790253"/>
      </p:ext>
    </p:extLst>
  </p:cSld>
  <p:clrMapOvr>
    <a:masterClrMapping/>
  </p:clrMapOvr>
  <p:transition spd="slow">
    <p:fade/>
  </p:transition>
</p:sldLayout>
</file>

<file path=ppt/slideLayouts/slideLayout1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346602"/>
      </p:ext>
    </p:extLst>
  </p:cSld>
  <p:clrMapOvr>
    <a:masterClrMapping/>
  </p:clrMapOvr>
  <p:transition spd="slow">
    <p:fade/>
  </p:transition>
</p:sldLayout>
</file>

<file path=ppt/slideLayouts/slideLayout1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1712829"/>
      </p:ext>
    </p:extLst>
  </p:cSld>
  <p:clrMapOvr>
    <a:masterClrMapping/>
  </p:clrMapOvr>
  <p:transition spd="slow">
    <p:fade/>
  </p:transition>
</p:sldLayout>
</file>

<file path=ppt/slideLayouts/slideLayout17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7282099"/>
      </p:ext>
    </p:extLst>
  </p:cSld>
  <p:clrMapOvr>
    <a:masterClrMapping/>
  </p:clrMapOvr>
  <p:transition spd="slow">
    <p:fade/>
  </p:transition>
</p:sldLayout>
</file>

<file path=ppt/slideLayouts/slideLayout1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5617994"/>
      </p:ext>
    </p:extLst>
  </p:cSld>
  <p:clrMapOvr>
    <a:masterClrMapping/>
  </p:clrMapOvr>
  <p:transition spd="slow">
    <p:fade/>
  </p:transition>
</p:sldLayout>
</file>

<file path=ppt/slideLayouts/slideLayout1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944019"/>
      </p:ext>
    </p:extLst>
  </p:cSld>
  <p:clrMapOvr>
    <a:masterClrMapping/>
  </p:clrMapOvr>
  <p:transition spd="slow">
    <p:fade/>
  </p:transition>
</p:sldLayout>
</file>

<file path=ppt/slideLayouts/slideLayout1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3973978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9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31135029"/>
      </p:ext>
    </p:extLst>
  </p:cSld>
  <p:clrMapOvr>
    <a:masterClrMapping/>
  </p:clrMapOvr>
  <p:transition spd="slow">
    <p:fade/>
  </p:transition>
</p:sldLayout>
</file>

<file path=ppt/slideLayouts/slideLayout17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561300"/>
      </p:ext>
    </p:extLst>
  </p:cSld>
  <p:clrMapOvr>
    <a:masterClrMapping/>
  </p:clrMapOvr>
  <p:transition spd="slow">
    <p:fade/>
  </p:transition>
</p:sldLayout>
</file>

<file path=ppt/slideLayouts/slideLayout1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7357226"/>
      </p:ext>
    </p:extLst>
  </p:cSld>
  <p:clrMapOvr>
    <a:masterClrMapping/>
  </p:clrMapOvr>
  <p:transition spd="slow">
    <p:fade/>
  </p:transition>
</p:sldLayout>
</file>

<file path=ppt/slideLayouts/slideLayout1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64698106"/>
      </p:ext>
    </p:extLst>
  </p:cSld>
  <p:clrMapOvr>
    <a:masterClrMapping/>
  </p:clrMapOvr>
  <p:transition spd="slow">
    <p:fade/>
  </p:transition>
</p:sldLayout>
</file>

<file path=ppt/slideLayouts/slideLayout1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6562568"/>
      </p:ext>
    </p:extLst>
  </p:cSld>
  <p:clrMapOvr>
    <a:masterClrMapping/>
  </p:clrMapOvr>
  <p:transition spd="slow">
    <p:fade/>
  </p:transition>
</p:sldLayout>
</file>

<file path=ppt/slideLayouts/slideLayout1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63902225"/>
      </p:ext>
    </p:extLst>
  </p:cSld>
  <p:clrMapOvr>
    <a:masterClrMapping/>
  </p:clrMapOvr>
  <p:transition spd="slow">
    <p:fade/>
  </p:transition>
</p:sldLayout>
</file>

<file path=ppt/slideLayouts/slideLayout1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968344"/>
      </p:ext>
    </p:extLst>
  </p:cSld>
  <p:clrMapOvr>
    <a:masterClrMapping/>
  </p:clrMapOvr>
  <p:transition spd="slow">
    <p:fade/>
  </p:transition>
</p:sldLayout>
</file>

<file path=ppt/slideLayouts/slideLayout1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984361"/>
      </p:ext>
    </p:extLst>
  </p:cSld>
  <p:clrMapOvr>
    <a:masterClrMapping/>
  </p:clrMapOvr>
  <p:transition spd="slow">
    <p:fade/>
  </p:transition>
</p:sldLayout>
</file>

<file path=ppt/slideLayouts/slideLayout1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6610084"/>
      </p:ext>
    </p:extLst>
  </p:cSld>
  <p:clrMapOvr>
    <a:masterClrMapping/>
  </p:clrMapOvr>
  <p:transition spd="slow">
    <p:fade/>
  </p:transition>
</p:sldLayout>
</file>

<file path=ppt/slideLayouts/slideLayout1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616706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113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1486986"/>
      </p:ext>
    </p:extLst>
  </p:cSld>
  <p:clrMapOvr>
    <a:masterClrMapping/>
  </p:clrMapOvr>
  <p:transition spd="slow">
    <p:fade/>
  </p:transition>
</p:sldLayout>
</file>

<file path=ppt/slideLayouts/slideLayout17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6327207"/>
      </p:ext>
    </p:extLst>
  </p:cSld>
  <p:clrMapOvr>
    <a:masterClrMapping/>
  </p:clrMapOvr>
  <p:transition spd="slow">
    <p:fade/>
  </p:transition>
</p:sldLayout>
</file>

<file path=ppt/slideLayouts/slideLayout1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41642"/>
      </p:ext>
    </p:extLst>
  </p:cSld>
  <p:clrMapOvr>
    <a:masterClrMapping/>
  </p:clrMapOvr>
  <p:transition spd="slow">
    <p:fade/>
  </p:transition>
</p:sldLayout>
</file>

<file path=ppt/slideLayouts/slideLayout1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2921"/>
      </p:ext>
    </p:extLst>
  </p:cSld>
  <p:clrMapOvr>
    <a:masterClrMapping/>
  </p:clrMapOvr>
  <p:transition spd="slow">
    <p:fade/>
  </p:transition>
</p:sldLayout>
</file>

<file path=ppt/slideLayouts/slideLayout1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161739"/>
      </p:ext>
    </p:extLst>
  </p:cSld>
  <p:clrMapOvr>
    <a:masterClrMapping/>
  </p:clrMapOvr>
  <p:transition spd="slow">
    <p:fade/>
  </p:transition>
</p:sldLayout>
</file>

<file path=ppt/slideLayouts/slideLayout1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9785724"/>
      </p:ext>
    </p:extLst>
  </p:cSld>
  <p:clrMapOvr>
    <a:masterClrMapping/>
  </p:clrMapOvr>
  <p:transition spd="slow">
    <p:fade/>
  </p:transition>
</p:sldLayout>
</file>

<file path=ppt/slideLayouts/slideLayout17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8985915"/>
      </p:ext>
    </p:extLst>
  </p:cSld>
  <p:clrMapOvr>
    <a:masterClrMapping/>
  </p:clrMapOvr>
  <p:transition spd="slow">
    <p:fade/>
  </p:transition>
</p:sldLayout>
</file>

<file path=ppt/slideLayouts/slideLayout1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6129703"/>
      </p:ext>
    </p:extLst>
  </p:cSld>
  <p:clrMapOvr>
    <a:masterClrMapping/>
  </p:clrMapOvr>
  <p:transition spd="slow">
    <p:fade/>
  </p:transition>
</p:sldLayout>
</file>

<file path=ppt/slideLayouts/slideLayout17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02506573"/>
      </p:ext>
    </p:extLst>
  </p:cSld>
  <p:clrMapOvr>
    <a:masterClrMapping/>
  </p:clrMapOvr>
  <p:transition spd="slow">
    <p:fade/>
  </p:transition>
</p:sldLayout>
</file>

<file path=ppt/slideLayouts/slideLayout1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5084288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6898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8524570"/>
      </p:ext>
    </p:extLst>
  </p:cSld>
  <p:clrMapOvr>
    <a:masterClrMapping/>
  </p:clrMapOvr>
  <p:transition spd="slow">
    <p:fade/>
  </p:transition>
</p:sldLayout>
</file>

<file path=ppt/slideLayouts/slideLayout17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577329"/>
      </p:ext>
    </p:extLst>
  </p:cSld>
  <p:clrMapOvr>
    <a:masterClrMapping/>
  </p:clrMapOvr>
  <p:transition spd="slow">
    <p:fade/>
  </p:transition>
</p:sldLayout>
</file>

<file path=ppt/slideLayouts/slideLayout1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14489"/>
      </p:ext>
    </p:extLst>
  </p:cSld>
  <p:clrMapOvr>
    <a:masterClrMapping/>
  </p:clrMapOvr>
  <p:transition spd="slow">
    <p:fade/>
  </p:transition>
</p:sldLayout>
</file>

<file path=ppt/slideLayouts/slideLayout1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467702"/>
      </p:ext>
    </p:extLst>
  </p:cSld>
  <p:clrMapOvr>
    <a:masterClrMapping/>
  </p:clrMapOvr>
  <p:transition spd="slow">
    <p:fade/>
  </p:transition>
</p:sldLayout>
</file>

<file path=ppt/slideLayouts/slideLayout1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536536"/>
      </p:ext>
    </p:extLst>
  </p:cSld>
  <p:clrMapOvr>
    <a:masterClrMapping/>
  </p:clrMapOvr>
  <p:transition spd="slow">
    <p:fade/>
  </p:transition>
</p:sldLayout>
</file>

<file path=ppt/slideLayouts/slideLayout1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1194559"/>
      </p:ext>
    </p:extLst>
  </p:cSld>
  <p:clrMapOvr>
    <a:masterClrMapping/>
  </p:clrMapOvr>
  <p:transition spd="slow">
    <p:fade/>
  </p:transition>
</p:sldLayout>
</file>

<file path=ppt/slideLayouts/slideLayout1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0538558"/>
      </p:ext>
    </p:extLst>
  </p:cSld>
  <p:clrMapOvr>
    <a:masterClrMapping/>
  </p:clrMapOvr>
  <p:transition spd="slow">
    <p:fade/>
  </p:transition>
</p:sldLayout>
</file>

<file path=ppt/slideLayouts/slideLayout1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4902794"/>
      </p:ext>
    </p:extLst>
  </p:cSld>
  <p:clrMapOvr>
    <a:masterClrMapping/>
  </p:clrMapOvr>
  <p:transition spd="slow">
    <p:fade/>
  </p:transition>
</p:sldLayout>
</file>

<file path=ppt/slideLayouts/slideLayout1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8918253"/>
      </p:ext>
    </p:extLst>
  </p:cSld>
  <p:clrMapOvr>
    <a:masterClrMapping/>
  </p:clrMapOvr>
  <p:transition spd="slow">
    <p:fade/>
  </p:transition>
</p:sldLayout>
</file>

<file path=ppt/slideLayouts/slideLayout1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4204018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27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49916666"/>
      </p:ext>
    </p:extLst>
  </p:cSld>
  <p:clrMapOvr>
    <a:masterClrMapping/>
  </p:clrMapOvr>
  <p:transition spd="slow">
    <p:fade/>
  </p:transition>
</p:sldLayout>
</file>

<file path=ppt/slideLayouts/slideLayout17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157742"/>
      </p:ext>
    </p:extLst>
  </p:cSld>
  <p:clrMapOvr>
    <a:masterClrMapping/>
  </p:clrMapOvr>
  <p:transition spd="slow">
    <p:fade/>
  </p:transition>
</p:sldLayout>
</file>

<file path=ppt/slideLayouts/slideLayout1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4919282"/>
      </p:ext>
    </p:extLst>
  </p:cSld>
  <p:clrMapOvr>
    <a:masterClrMapping/>
  </p:clrMapOvr>
  <p:transition spd="slow">
    <p:fade/>
  </p:transition>
</p:sldLayout>
</file>

<file path=ppt/slideLayouts/slideLayout1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6434096"/>
      </p:ext>
    </p:extLst>
  </p:cSld>
  <p:clrMapOvr>
    <a:masterClrMapping/>
  </p:clrMapOvr>
  <p:transition spd="slow">
    <p:fade/>
  </p:transition>
</p:sldLayout>
</file>

<file path=ppt/slideLayouts/slideLayout1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8311759"/>
      </p:ext>
    </p:extLst>
  </p:cSld>
  <p:clrMapOvr>
    <a:masterClrMapping/>
  </p:clrMapOvr>
  <p:transition spd="slow">
    <p:fade/>
  </p:transition>
</p:sldLayout>
</file>

<file path=ppt/slideLayouts/slideLayout1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0353019"/>
      </p:ext>
    </p:extLst>
  </p:cSld>
  <p:clrMapOvr>
    <a:masterClrMapping/>
  </p:clrMapOvr>
  <p:transition spd="slow">
    <p:fade/>
  </p:transition>
</p:sldLayout>
</file>

<file path=ppt/slideLayouts/slideLayout1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7134944"/>
      </p:ext>
    </p:extLst>
  </p:cSld>
  <p:clrMapOvr>
    <a:masterClrMapping/>
  </p:clrMapOvr>
  <p:transition spd="slow">
    <p:fade/>
  </p:transition>
</p:sldLayout>
</file>

<file path=ppt/slideLayouts/slideLayout1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674337"/>
      </p:ext>
    </p:extLst>
  </p:cSld>
  <p:clrMapOvr>
    <a:masterClrMapping/>
  </p:clrMapOvr>
  <p:transition spd="slow">
    <p:fade/>
  </p:transition>
</p:sldLayout>
</file>

<file path=ppt/slideLayouts/slideLayout17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1832362"/>
      </p:ext>
    </p:extLst>
  </p:cSld>
  <p:clrMapOvr>
    <a:masterClrMapping/>
  </p:clrMapOvr>
  <p:transition spd="slow">
    <p:fade/>
  </p:transition>
</p:sldLayout>
</file>

<file path=ppt/slideLayouts/slideLayout1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235559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2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4076594"/>
      </p:ext>
    </p:extLst>
  </p:cSld>
  <p:clrMapOvr>
    <a:masterClrMapping/>
  </p:clrMapOvr>
  <p:transition spd="slow">
    <p:fade/>
  </p:transition>
</p:sldLayout>
</file>

<file path=ppt/slideLayouts/slideLayout17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2095253"/>
      </p:ext>
    </p:extLst>
  </p:cSld>
  <p:clrMapOvr>
    <a:masterClrMapping/>
  </p:clrMapOvr>
  <p:transition spd="slow">
    <p:fade/>
  </p:transition>
</p:sldLayout>
</file>

<file path=ppt/slideLayouts/slideLayout1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4408319"/>
      </p:ext>
    </p:extLst>
  </p:cSld>
  <p:clrMapOvr>
    <a:masterClrMapping/>
  </p:clrMapOvr>
  <p:transition spd="slow">
    <p:fade/>
  </p:transition>
</p:sldLayout>
</file>

<file path=ppt/slideLayouts/slideLayout1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72628011"/>
      </p:ext>
    </p:extLst>
  </p:cSld>
  <p:clrMapOvr>
    <a:masterClrMapping/>
  </p:clrMapOvr>
  <p:transition spd="slow">
    <p:fade/>
  </p:transition>
</p:sldLayout>
</file>

<file path=ppt/slideLayouts/slideLayout1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635437"/>
      </p:ext>
    </p:extLst>
  </p:cSld>
  <p:clrMapOvr>
    <a:masterClrMapping/>
  </p:clrMapOvr>
  <p:transition spd="slow">
    <p:fade/>
  </p:transition>
</p:sldLayout>
</file>

<file path=ppt/slideLayouts/slideLayout1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0777072"/>
      </p:ext>
    </p:extLst>
  </p:cSld>
  <p:clrMapOvr>
    <a:masterClrMapping/>
  </p:clrMapOvr>
  <p:transition spd="slow">
    <p:fade/>
  </p:transition>
</p:sldLayout>
</file>

<file path=ppt/slideLayouts/slideLayout17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570692"/>
      </p:ext>
    </p:extLst>
  </p:cSld>
  <p:clrMapOvr>
    <a:masterClrMapping/>
  </p:clrMapOvr>
  <p:transition spd="slow">
    <p:fade/>
  </p:transition>
</p:sldLayout>
</file>

<file path=ppt/slideLayouts/slideLayout1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541829"/>
      </p:ext>
    </p:extLst>
  </p:cSld>
  <p:clrMapOvr>
    <a:masterClrMapping/>
  </p:clrMapOvr>
  <p:transition spd="slow">
    <p:fade/>
  </p:transition>
</p:sldLayout>
</file>

<file path=ppt/slideLayouts/slideLayout1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9409009"/>
      </p:ext>
    </p:extLst>
  </p:cSld>
  <p:clrMapOvr>
    <a:masterClrMapping/>
  </p:clrMapOvr>
  <p:transition spd="slow">
    <p:fade/>
  </p:transition>
</p:sldLayout>
</file>

<file path=ppt/slideLayouts/slideLayout1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4561279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16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5351276"/>
      </p:ext>
    </p:extLst>
  </p:cSld>
  <p:clrMapOvr>
    <a:masterClrMapping/>
  </p:clrMapOvr>
  <p:transition spd="slow">
    <p:fade/>
  </p:transition>
</p:sldLayout>
</file>

<file path=ppt/slideLayouts/slideLayout1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9217179"/>
      </p:ext>
    </p:extLst>
  </p:cSld>
  <p:clrMapOvr>
    <a:masterClrMapping/>
  </p:clrMapOvr>
  <p:transition spd="slow">
    <p:fade/>
  </p:transition>
</p:sldLayout>
</file>

<file path=ppt/slideLayouts/slideLayout1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6735098"/>
      </p:ext>
    </p:extLst>
  </p:cSld>
  <p:clrMapOvr>
    <a:masterClrMapping/>
  </p:clrMapOvr>
  <p:transition spd="slow">
    <p:fade/>
  </p:transition>
</p:sldLayout>
</file>

<file path=ppt/slideLayouts/slideLayout1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8895180"/>
      </p:ext>
    </p:extLst>
  </p:cSld>
  <p:clrMapOvr>
    <a:masterClrMapping/>
  </p:clrMapOvr>
  <p:transition spd="slow">
    <p:fade/>
  </p:transition>
</p:sldLayout>
</file>

<file path=ppt/slideLayouts/slideLayout1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7812442"/>
      </p:ext>
    </p:extLst>
  </p:cSld>
  <p:clrMapOvr>
    <a:masterClrMapping/>
  </p:clrMapOvr>
  <p:transition spd="slow">
    <p:fade/>
  </p:transition>
</p:sldLayout>
</file>

<file path=ppt/slideLayouts/slideLayout1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53294731"/>
      </p:ext>
    </p:extLst>
  </p:cSld>
  <p:clrMapOvr>
    <a:masterClrMapping/>
  </p:clrMapOvr>
  <p:transition spd="slow">
    <p:fade/>
  </p:transition>
</p:sldLayout>
</file>

<file path=ppt/slideLayouts/slideLayout17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741344"/>
      </p:ext>
    </p:extLst>
  </p:cSld>
  <p:clrMapOvr>
    <a:masterClrMapping/>
  </p:clrMapOvr>
  <p:transition spd="slow">
    <p:fade/>
  </p:transition>
</p:sldLayout>
</file>

<file path=ppt/slideLayouts/slideLayout1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5829099"/>
      </p:ext>
    </p:extLst>
  </p:cSld>
  <p:clrMapOvr>
    <a:masterClrMapping/>
  </p:clrMapOvr>
  <p:transition spd="slow">
    <p:fade/>
  </p:transition>
</p:sldLayout>
</file>

<file path=ppt/slideLayouts/slideLayout1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0479407"/>
      </p:ext>
    </p:extLst>
  </p:cSld>
  <p:clrMapOvr>
    <a:masterClrMapping/>
  </p:clrMapOvr>
  <p:transition spd="slow">
    <p:fade/>
  </p:transition>
</p:sldLayout>
</file>

<file path=ppt/slideLayouts/slideLayout1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8680299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439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4659110"/>
      </p:ext>
    </p:extLst>
  </p:cSld>
  <p:clrMapOvr>
    <a:masterClrMapping/>
  </p:clrMapOvr>
  <p:transition spd="slow">
    <p:fade/>
  </p:transition>
</p:sldLayout>
</file>

<file path=ppt/slideLayouts/slideLayout1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4996152"/>
      </p:ext>
    </p:extLst>
  </p:cSld>
  <p:clrMapOvr>
    <a:masterClrMapping/>
  </p:clrMapOvr>
  <p:transition spd="slow">
    <p:fade/>
  </p:transition>
</p:sldLayout>
</file>

<file path=ppt/slideLayouts/slideLayout1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746414"/>
      </p:ext>
    </p:extLst>
  </p:cSld>
  <p:clrMapOvr>
    <a:masterClrMapping/>
  </p:clrMapOvr>
  <p:transition spd="slow">
    <p:fade/>
  </p:transition>
</p:sldLayout>
</file>

<file path=ppt/slideLayouts/slideLayout1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9735590"/>
      </p:ext>
    </p:extLst>
  </p:cSld>
  <p:clrMapOvr>
    <a:masterClrMapping/>
  </p:clrMapOvr>
  <p:transition spd="slow">
    <p:fade/>
  </p:transition>
</p:sldLayout>
</file>

<file path=ppt/slideLayouts/slideLayout1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8984539"/>
      </p:ext>
    </p:extLst>
  </p:cSld>
  <p:clrMapOvr>
    <a:masterClrMapping/>
  </p:clrMapOvr>
  <p:transition spd="slow">
    <p:fade/>
  </p:transition>
</p:sldLayout>
</file>

<file path=ppt/slideLayouts/slideLayout1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4792698"/>
      </p:ext>
    </p:extLst>
  </p:cSld>
  <p:clrMapOvr>
    <a:masterClrMapping/>
  </p:clrMapOvr>
  <p:transition spd="slow">
    <p:fade/>
  </p:transition>
</p:sldLayout>
</file>

<file path=ppt/slideLayouts/slideLayout17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501912"/>
      </p:ext>
    </p:extLst>
  </p:cSld>
  <p:clrMapOvr>
    <a:masterClrMapping/>
  </p:clrMapOvr>
  <p:transition spd="slow">
    <p:fade/>
  </p:transition>
</p:sldLayout>
</file>

<file path=ppt/slideLayouts/slideLayout1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8348643"/>
      </p:ext>
    </p:extLst>
  </p:cSld>
  <p:clrMapOvr>
    <a:masterClrMapping/>
  </p:clrMapOvr>
  <p:transition spd="slow">
    <p:fade/>
  </p:transition>
</p:sldLayout>
</file>

<file path=ppt/slideLayouts/slideLayout17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29679950"/>
      </p:ext>
    </p:extLst>
  </p:cSld>
  <p:clrMapOvr>
    <a:masterClrMapping/>
  </p:clrMapOvr>
  <p:transition spd="slow">
    <p:fade/>
  </p:transition>
</p:sldLayout>
</file>

<file path=ppt/slideLayouts/slideLayout1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617784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9128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99316679"/>
      </p:ext>
    </p:extLst>
  </p:cSld>
  <p:clrMapOvr>
    <a:masterClrMapping/>
  </p:clrMapOvr>
  <p:transition spd="slow">
    <p:fade/>
  </p:transition>
</p:sldLayout>
</file>

<file path=ppt/slideLayouts/slideLayout17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9367499"/>
      </p:ext>
    </p:extLst>
  </p:cSld>
  <p:clrMapOvr>
    <a:masterClrMapping/>
  </p:clrMapOvr>
  <p:transition spd="slow">
    <p:fade/>
  </p:transition>
</p:sldLayout>
</file>

<file path=ppt/slideLayouts/slideLayout1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573550"/>
      </p:ext>
    </p:extLst>
  </p:cSld>
  <p:clrMapOvr>
    <a:masterClrMapping/>
  </p:clrMapOvr>
  <p:transition spd="slow">
    <p:fade/>
  </p:transition>
</p:sldLayout>
</file>

<file path=ppt/slideLayouts/slideLayout17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3485570"/>
      </p:ext>
    </p:extLst>
  </p:cSld>
  <p:clrMapOvr>
    <a:masterClrMapping/>
  </p:clrMapOvr>
  <p:transition spd="slow">
    <p:fade/>
  </p:transition>
</p:sldLayout>
</file>

<file path=ppt/slideLayouts/slideLayout1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2000011"/>
      </p:ext>
    </p:extLst>
  </p:cSld>
  <p:clrMapOvr>
    <a:masterClrMapping/>
  </p:clrMapOvr>
  <p:transition spd="slow">
    <p:fade/>
  </p:transition>
</p:sldLayout>
</file>

<file path=ppt/slideLayouts/slideLayout1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9324136"/>
      </p:ext>
    </p:extLst>
  </p:cSld>
  <p:clrMapOvr>
    <a:masterClrMapping/>
  </p:clrMapOvr>
  <p:transition spd="slow">
    <p:fade/>
  </p:transition>
</p:sldLayout>
</file>

<file path=ppt/slideLayouts/slideLayout1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7954419"/>
      </p:ext>
    </p:extLst>
  </p:cSld>
  <p:clrMapOvr>
    <a:masterClrMapping/>
  </p:clrMapOvr>
  <p:transition spd="slow">
    <p:fade/>
  </p:transition>
</p:sldLayout>
</file>

<file path=ppt/slideLayouts/slideLayout1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0996991"/>
      </p:ext>
    </p:extLst>
  </p:cSld>
  <p:clrMapOvr>
    <a:masterClrMapping/>
  </p:clrMapOvr>
  <p:transition spd="slow">
    <p:fade/>
  </p:transition>
</p:sldLayout>
</file>

<file path=ppt/slideLayouts/slideLayout17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9138975"/>
      </p:ext>
    </p:extLst>
  </p:cSld>
  <p:clrMapOvr>
    <a:masterClrMapping/>
  </p:clrMapOvr>
  <p:transition spd="slow">
    <p:fade/>
  </p:transition>
</p:sldLayout>
</file>

<file path=ppt/slideLayouts/slideLayout1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1170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4002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25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66450990"/>
      </p:ext>
    </p:extLst>
  </p:cSld>
  <p:clrMapOvr>
    <a:masterClrMapping/>
  </p:clrMapOvr>
  <p:transition spd="slow">
    <p:fade/>
  </p:transition>
</p:sldLayout>
</file>

<file path=ppt/slideLayouts/slideLayout18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988255"/>
      </p:ext>
    </p:extLst>
  </p:cSld>
  <p:clrMapOvr>
    <a:masterClrMapping/>
  </p:clrMapOvr>
  <p:transition spd="slow">
    <p:fade/>
  </p:transition>
</p:sldLayout>
</file>

<file path=ppt/slideLayouts/slideLayout1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4830894"/>
      </p:ext>
    </p:extLst>
  </p:cSld>
  <p:clrMapOvr>
    <a:masterClrMapping/>
  </p:clrMapOvr>
  <p:transition spd="slow">
    <p:fade/>
  </p:transition>
</p:sldLayout>
</file>

<file path=ppt/slideLayouts/slideLayout18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7811676"/>
      </p:ext>
    </p:extLst>
  </p:cSld>
  <p:clrMapOvr>
    <a:masterClrMapping/>
  </p:clrMapOvr>
  <p:transition spd="slow">
    <p:fade/>
  </p:transition>
</p:sldLayout>
</file>

<file path=ppt/slideLayouts/slideLayout1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1842068"/>
      </p:ext>
    </p:extLst>
  </p:cSld>
  <p:clrMapOvr>
    <a:masterClrMapping/>
  </p:clrMapOvr>
  <p:transition spd="slow">
    <p:fade/>
  </p:transition>
</p:sldLayout>
</file>

<file path=ppt/slideLayouts/slideLayout1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3036666"/>
      </p:ext>
    </p:extLst>
  </p:cSld>
  <p:clrMapOvr>
    <a:masterClrMapping/>
  </p:clrMapOvr>
  <p:transition spd="slow">
    <p:fade/>
  </p:transition>
</p:sldLayout>
</file>

<file path=ppt/slideLayouts/slideLayout18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795563"/>
      </p:ext>
    </p:extLst>
  </p:cSld>
  <p:clrMapOvr>
    <a:masterClrMapping/>
  </p:clrMapOvr>
  <p:transition spd="slow">
    <p:fade/>
  </p:transition>
</p:sldLayout>
</file>

<file path=ppt/slideLayouts/slideLayout1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774566"/>
      </p:ext>
    </p:extLst>
  </p:cSld>
  <p:clrMapOvr>
    <a:masterClrMapping/>
  </p:clrMapOvr>
  <p:transition spd="slow">
    <p:fade/>
  </p:transition>
</p:sldLayout>
</file>

<file path=ppt/slideLayouts/slideLayout1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0166727"/>
      </p:ext>
    </p:extLst>
  </p:cSld>
  <p:clrMapOvr>
    <a:masterClrMapping/>
  </p:clrMapOvr>
  <p:transition spd="slow">
    <p:fade/>
  </p:transition>
</p:sldLayout>
</file>

<file path=ppt/slideLayouts/slideLayout1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8989701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3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7785802"/>
      </p:ext>
    </p:extLst>
  </p:cSld>
  <p:clrMapOvr>
    <a:masterClrMapping/>
  </p:clrMapOvr>
  <p:transition spd="slow">
    <p:fade/>
  </p:transition>
</p:sldLayout>
</file>

<file path=ppt/slideLayouts/slideLayout1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8292856"/>
      </p:ext>
    </p:extLst>
  </p:cSld>
  <p:clrMapOvr>
    <a:masterClrMapping/>
  </p:clrMapOvr>
  <p:transition spd="slow">
    <p:fade/>
  </p:transition>
</p:sldLayout>
</file>

<file path=ppt/slideLayouts/slideLayout1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1380993"/>
      </p:ext>
    </p:extLst>
  </p:cSld>
  <p:clrMapOvr>
    <a:masterClrMapping/>
  </p:clrMapOvr>
  <p:transition spd="slow">
    <p:fade/>
  </p:transition>
</p:sldLayout>
</file>

<file path=ppt/slideLayouts/slideLayout18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4922692"/>
      </p:ext>
    </p:extLst>
  </p:cSld>
  <p:clrMapOvr>
    <a:masterClrMapping/>
  </p:clrMapOvr>
  <p:transition spd="slow">
    <p:fade/>
  </p:transition>
</p:sldLayout>
</file>

<file path=ppt/slideLayouts/slideLayout1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973134"/>
      </p:ext>
    </p:extLst>
  </p:cSld>
  <p:clrMapOvr>
    <a:masterClrMapping/>
  </p:clrMapOvr>
  <p:transition spd="slow">
    <p:fade/>
  </p:transition>
</p:sldLayout>
</file>

<file path=ppt/slideLayouts/slideLayout1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53661508"/>
      </p:ext>
    </p:extLst>
  </p:cSld>
  <p:clrMapOvr>
    <a:masterClrMapping/>
  </p:clrMapOvr>
  <p:transition spd="slow">
    <p:fade/>
  </p:transition>
</p:sldLayout>
</file>

<file path=ppt/slideLayouts/slideLayout18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120586"/>
      </p:ext>
    </p:extLst>
  </p:cSld>
  <p:clrMapOvr>
    <a:masterClrMapping/>
  </p:clrMapOvr>
  <p:transition spd="slow">
    <p:fade/>
  </p:transition>
</p:sldLayout>
</file>

<file path=ppt/slideLayouts/slideLayout1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4838877"/>
      </p:ext>
    </p:extLst>
  </p:cSld>
  <p:clrMapOvr>
    <a:masterClrMapping/>
  </p:clrMapOvr>
  <p:transition spd="slow">
    <p:fade/>
  </p:transition>
</p:sldLayout>
</file>

<file path=ppt/slideLayouts/slideLayout18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0439191"/>
      </p:ext>
    </p:extLst>
  </p:cSld>
  <p:clrMapOvr>
    <a:masterClrMapping/>
  </p:clrMapOvr>
  <p:transition spd="slow">
    <p:fade/>
  </p:transition>
</p:sldLayout>
</file>

<file path=ppt/slideLayouts/slideLayout1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6925084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517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013546"/>
      </p:ext>
    </p:extLst>
  </p:cSld>
  <p:clrMapOvr>
    <a:masterClrMapping/>
  </p:clrMapOvr>
  <p:transition spd="slow">
    <p:fade/>
  </p:transition>
</p:sldLayout>
</file>

<file path=ppt/slideLayouts/slideLayout1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497734"/>
      </p:ext>
    </p:extLst>
  </p:cSld>
  <p:clrMapOvr>
    <a:masterClrMapping/>
  </p:clrMapOvr>
  <p:transition spd="slow">
    <p:fade/>
  </p:transition>
</p:sldLayout>
</file>

<file path=ppt/slideLayouts/slideLayout1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9275337"/>
      </p:ext>
    </p:extLst>
  </p:cSld>
  <p:clrMapOvr>
    <a:masterClrMapping/>
  </p:clrMapOvr>
  <p:transition spd="slow">
    <p:fade/>
  </p:transition>
</p:sldLayout>
</file>

<file path=ppt/slideLayouts/slideLayout18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845437"/>
      </p:ext>
    </p:extLst>
  </p:cSld>
  <p:clrMapOvr>
    <a:masterClrMapping/>
  </p:clrMapOvr>
  <p:transition spd="slow">
    <p:fade/>
  </p:transition>
</p:sldLayout>
</file>

<file path=ppt/slideLayouts/slideLayout1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247016"/>
      </p:ext>
    </p:extLst>
  </p:cSld>
  <p:clrMapOvr>
    <a:masterClrMapping/>
  </p:clrMapOvr>
  <p:transition spd="slow">
    <p:fade/>
  </p:transition>
</p:sldLayout>
</file>

<file path=ppt/slideLayouts/slideLayout1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3423540"/>
      </p:ext>
    </p:extLst>
  </p:cSld>
  <p:clrMapOvr>
    <a:masterClrMapping/>
  </p:clrMapOvr>
  <p:transition spd="slow">
    <p:fade/>
  </p:transition>
</p:sldLayout>
</file>

<file path=ppt/slideLayouts/slideLayout18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199796"/>
      </p:ext>
    </p:extLst>
  </p:cSld>
  <p:clrMapOvr>
    <a:masterClrMapping/>
  </p:clrMapOvr>
  <p:transition spd="slow">
    <p:fade/>
  </p:transition>
</p:sldLayout>
</file>

<file path=ppt/slideLayouts/slideLayout1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38370"/>
      </p:ext>
    </p:extLst>
  </p:cSld>
  <p:clrMapOvr>
    <a:masterClrMapping/>
  </p:clrMapOvr>
  <p:transition spd="slow">
    <p:fade/>
  </p:transition>
</p:sldLayout>
</file>

<file path=ppt/slideLayouts/slideLayout18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2819547"/>
      </p:ext>
    </p:extLst>
  </p:cSld>
  <p:clrMapOvr>
    <a:masterClrMapping/>
  </p:clrMapOvr>
  <p:transition spd="slow">
    <p:fade/>
  </p:transition>
</p:sldLayout>
</file>

<file path=ppt/slideLayouts/slideLayout1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3595950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24002676"/>
      </p:ext>
    </p:extLst>
  </p:cSld>
  <p:clrMapOvr>
    <a:masterClrMapping/>
  </p:clrMapOvr>
  <p:transition spd="slow">
    <p:fade/>
  </p:transition>
</p:sldLayout>
</file>

<file path=ppt/slideLayouts/slideLayout18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932429"/>
      </p:ext>
    </p:extLst>
  </p:cSld>
  <p:clrMapOvr>
    <a:masterClrMapping/>
  </p:clrMapOvr>
  <p:transition spd="slow">
    <p:fade/>
  </p:transition>
</p:sldLayout>
</file>

<file path=ppt/slideLayouts/slideLayout1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3279064"/>
      </p:ext>
    </p:extLst>
  </p:cSld>
  <p:clrMapOvr>
    <a:masterClrMapping/>
  </p:clrMapOvr>
  <p:transition spd="slow">
    <p:fade/>
  </p:transition>
</p:sldLayout>
</file>

<file path=ppt/slideLayouts/slideLayout18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8431879"/>
      </p:ext>
    </p:extLst>
  </p:cSld>
  <p:clrMapOvr>
    <a:masterClrMapping/>
  </p:clrMapOvr>
  <p:transition spd="slow">
    <p:fade/>
  </p:transition>
</p:sldLayout>
</file>

<file path=ppt/slideLayouts/slideLayout1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3903477"/>
      </p:ext>
    </p:extLst>
  </p:cSld>
  <p:clrMapOvr>
    <a:masterClrMapping/>
  </p:clrMapOvr>
  <p:transition spd="slow">
    <p:fade/>
  </p:transition>
</p:sldLayout>
</file>

<file path=ppt/slideLayouts/slideLayout1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17296050"/>
      </p:ext>
    </p:extLst>
  </p:cSld>
  <p:clrMapOvr>
    <a:masterClrMapping/>
  </p:clrMapOvr>
  <p:transition spd="slow">
    <p:fade/>
  </p:transition>
</p:sldLayout>
</file>

<file path=ppt/slideLayouts/slideLayout18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621486"/>
      </p:ext>
    </p:extLst>
  </p:cSld>
  <p:clrMapOvr>
    <a:masterClrMapping/>
  </p:clrMapOvr>
  <p:transition spd="slow">
    <p:fade/>
  </p:transition>
</p:sldLayout>
</file>

<file path=ppt/slideLayouts/slideLayout1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866076"/>
      </p:ext>
    </p:extLst>
  </p:cSld>
  <p:clrMapOvr>
    <a:masterClrMapping/>
  </p:clrMapOvr>
  <p:transition spd="slow">
    <p:fade/>
  </p:transition>
</p:sldLayout>
</file>

<file path=ppt/slideLayouts/slideLayout18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46425580"/>
      </p:ext>
    </p:extLst>
  </p:cSld>
  <p:clrMapOvr>
    <a:masterClrMapping/>
  </p:clrMapOvr>
  <p:transition spd="slow">
    <p:fade/>
  </p:transition>
</p:sldLayout>
</file>

<file path=ppt/slideLayouts/slideLayout1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902546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748277"/>
      </p:ext>
    </p:extLst>
  </p:cSld>
  <p:clrMapOvr>
    <a:masterClrMapping/>
  </p:clrMapOvr>
  <p:transition spd="slow">
    <p:fade/>
  </p:transition>
</p:sldLayout>
</file>

<file path=ppt/slideLayouts/slideLayout18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447571"/>
      </p:ext>
    </p:extLst>
  </p:cSld>
  <p:clrMapOvr>
    <a:masterClrMapping/>
  </p:clrMapOvr>
  <p:transition spd="slow">
    <p:fade/>
  </p:transition>
</p:sldLayout>
</file>

<file path=ppt/slideLayouts/slideLayout1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5802990"/>
      </p:ext>
    </p:extLst>
  </p:cSld>
  <p:clrMapOvr>
    <a:masterClrMapping/>
  </p:clrMapOvr>
  <p:transition spd="slow">
    <p:fade/>
  </p:transition>
</p:sldLayout>
</file>

<file path=ppt/slideLayouts/slideLayout18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788634"/>
      </p:ext>
    </p:extLst>
  </p:cSld>
  <p:clrMapOvr>
    <a:masterClrMapping/>
  </p:clrMapOvr>
  <p:transition spd="slow">
    <p:fade/>
  </p:transition>
</p:sldLayout>
</file>

<file path=ppt/slideLayouts/slideLayout1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0066460"/>
      </p:ext>
    </p:extLst>
  </p:cSld>
  <p:clrMapOvr>
    <a:masterClrMapping/>
  </p:clrMapOvr>
  <p:transition spd="slow">
    <p:fade/>
  </p:transition>
</p:sldLayout>
</file>

<file path=ppt/slideLayouts/slideLayout1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1838987"/>
      </p:ext>
    </p:extLst>
  </p:cSld>
  <p:clrMapOvr>
    <a:masterClrMapping/>
  </p:clrMapOvr>
  <p:transition spd="slow">
    <p:fade/>
  </p:transition>
</p:sldLayout>
</file>

<file path=ppt/slideLayouts/slideLayout18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480145"/>
      </p:ext>
    </p:extLst>
  </p:cSld>
  <p:clrMapOvr>
    <a:masterClrMapping/>
  </p:clrMapOvr>
  <p:transition spd="slow">
    <p:fade/>
  </p:transition>
</p:sldLayout>
</file>

<file path=ppt/slideLayouts/slideLayout1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425735"/>
      </p:ext>
    </p:extLst>
  </p:cSld>
  <p:clrMapOvr>
    <a:masterClrMapping/>
  </p:clrMapOvr>
  <p:transition spd="slow">
    <p:fade/>
  </p:transition>
</p:sldLayout>
</file>

<file path=ppt/slideLayouts/slideLayout18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8621755"/>
      </p:ext>
    </p:extLst>
  </p:cSld>
  <p:clrMapOvr>
    <a:masterClrMapping/>
  </p:clrMapOvr>
  <p:transition spd="slow">
    <p:fade/>
  </p:transition>
</p:sldLayout>
</file>

<file path=ppt/slideLayouts/slideLayout1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3553735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335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8566027"/>
      </p:ext>
    </p:extLst>
  </p:cSld>
  <p:clrMapOvr>
    <a:masterClrMapping/>
  </p:clrMapOvr>
  <p:transition spd="slow">
    <p:fade/>
  </p:transition>
</p:sldLayout>
</file>

<file path=ppt/slideLayouts/slideLayout18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408393"/>
      </p:ext>
    </p:extLst>
  </p:cSld>
  <p:clrMapOvr>
    <a:masterClrMapping/>
  </p:clrMapOvr>
  <p:transition spd="slow">
    <p:fade/>
  </p:transition>
</p:sldLayout>
</file>

<file path=ppt/slideLayouts/slideLayout1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6660030"/>
      </p:ext>
    </p:extLst>
  </p:cSld>
  <p:clrMapOvr>
    <a:masterClrMapping/>
  </p:clrMapOvr>
  <p:transition spd="slow">
    <p:fade/>
  </p:transition>
</p:sldLayout>
</file>

<file path=ppt/slideLayouts/slideLayout18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4909322"/>
      </p:ext>
    </p:extLst>
  </p:cSld>
  <p:clrMapOvr>
    <a:masterClrMapping/>
  </p:clrMapOvr>
  <p:transition spd="slow">
    <p:fade/>
  </p:transition>
</p:sldLayout>
</file>

<file path=ppt/slideLayouts/slideLayout1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2979723"/>
      </p:ext>
    </p:extLst>
  </p:cSld>
  <p:clrMapOvr>
    <a:masterClrMapping/>
  </p:clrMapOvr>
  <p:transition spd="slow">
    <p:fade/>
  </p:transition>
</p:sldLayout>
</file>

<file path=ppt/slideLayouts/slideLayout1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04204966"/>
      </p:ext>
    </p:extLst>
  </p:cSld>
  <p:clrMapOvr>
    <a:masterClrMapping/>
  </p:clrMapOvr>
  <p:transition spd="slow">
    <p:fade/>
  </p:transition>
</p:sldLayout>
</file>

<file path=ppt/slideLayouts/slideLayout18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1116786"/>
      </p:ext>
    </p:extLst>
  </p:cSld>
  <p:clrMapOvr>
    <a:masterClrMapping/>
  </p:clrMapOvr>
  <p:transition spd="slow">
    <p:fade/>
  </p:transition>
</p:sldLayout>
</file>

<file path=ppt/slideLayouts/slideLayout1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3006556"/>
      </p:ext>
    </p:extLst>
  </p:cSld>
  <p:clrMapOvr>
    <a:masterClrMapping/>
  </p:clrMapOvr>
  <p:transition spd="slow">
    <p:fade/>
  </p:transition>
</p:sldLayout>
</file>

<file path=ppt/slideLayouts/slideLayout18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3601378"/>
      </p:ext>
    </p:extLst>
  </p:cSld>
  <p:clrMapOvr>
    <a:masterClrMapping/>
  </p:clrMapOvr>
  <p:transition spd="slow">
    <p:fade/>
  </p:transition>
</p:sldLayout>
</file>

<file path=ppt/slideLayouts/slideLayout1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586311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76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1973664"/>
      </p:ext>
    </p:extLst>
  </p:cSld>
  <p:clrMapOvr>
    <a:masterClrMapping/>
  </p:clrMapOvr>
  <p:transition spd="slow">
    <p:fade/>
  </p:transition>
</p:sldLayout>
</file>

<file path=ppt/slideLayouts/slideLayout18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25262"/>
      </p:ext>
    </p:extLst>
  </p:cSld>
  <p:clrMapOvr>
    <a:masterClrMapping/>
  </p:clrMapOvr>
  <p:transition spd="slow">
    <p:fade/>
  </p:transition>
</p:sldLayout>
</file>

<file path=ppt/slideLayouts/slideLayout1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3725888"/>
      </p:ext>
    </p:extLst>
  </p:cSld>
  <p:clrMapOvr>
    <a:masterClrMapping/>
  </p:clrMapOvr>
  <p:transition spd="slow">
    <p:fade/>
  </p:transition>
</p:sldLayout>
</file>

<file path=ppt/slideLayouts/slideLayout1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8202085"/>
      </p:ext>
    </p:extLst>
  </p:cSld>
  <p:clrMapOvr>
    <a:masterClrMapping/>
  </p:clrMapOvr>
  <p:transition spd="slow">
    <p:fade/>
  </p:transition>
</p:sldLayout>
</file>

<file path=ppt/slideLayouts/slideLayout1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056893"/>
      </p:ext>
    </p:extLst>
  </p:cSld>
  <p:clrMapOvr>
    <a:masterClrMapping/>
  </p:clrMapOvr>
  <p:transition spd="slow">
    <p:fade/>
  </p:transition>
</p:sldLayout>
</file>

<file path=ppt/slideLayouts/slideLayout1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15202551"/>
      </p:ext>
    </p:extLst>
  </p:cSld>
  <p:clrMapOvr>
    <a:masterClrMapping/>
  </p:clrMapOvr>
  <p:transition spd="slow">
    <p:fade/>
  </p:transition>
</p:sldLayout>
</file>

<file path=ppt/slideLayouts/slideLayout1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1415018"/>
      </p:ext>
    </p:extLst>
  </p:cSld>
  <p:clrMapOvr>
    <a:masterClrMapping/>
  </p:clrMapOvr>
  <p:transition spd="slow">
    <p:fade/>
  </p:transition>
</p:sldLayout>
</file>

<file path=ppt/slideLayouts/slideLayout1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7631852"/>
      </p:ext>
    </p:extLst>
  </p:cSld>
  <p:clrMapOvr>
    <a:masterClrMapping/>
  </p:clrMapOvr>
  <p:transition spd="slow">
    <p:fade/>
  </p:transition>
</p:sldLayout>
</file>

<file path=ppt/slideLayouts/slideLayout18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27283502"/>
      </p:ext>
    </p:extLst>
  </p:cSld>
  <p:clrMapOvr>
    <a:masterClrMapping/>
  </p:clrMapOvr>
  <p:transition spd="slow">
    <p:fade/>
  </p:transition>
</p:sldLayout>
</file>

<file path=ppt/slideLayouts/slideLayout1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0593485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915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81753291"/>
      </p:ext>
    </p:extLst>
  </p:cSld>
  <p:clrMapOvr>
    <a:masterClrMapping/>
  </p:clrMapOvr>
  <p:transition spd="slow">
    <p:fade/>
  </p:transition>
</p:sldLayout>
</file>

<file path=ppt/slideLayouts/slideLayout18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6621323"/>
      </p:ext>
    </p:extLst>
  </p:cSld>
  <p:clrMapOvr>
    <a:masterClrMapping/>
  </p:clrMapOvr>
  <p:transition spd="slow">
    <p:fade/>
  </p:transition>
</p:sldLayout>
</file>

<file path=ppt/slideLayouts/slideLayout1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7095866"/>
      </p:ext>
    </p:extLst>
  </p:cSld>
  <p:clrMapOvr>
    <a:masterClrMapping/>
  </p:clrMapOvr>
  <p:transition spd="slow">
    <p:fade/>
  </p:transition>
</p:sldLayout>
</file>

<file path=ppt/slideLayouts/slideLayout18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799208"/>
      </p:ext>
    </p:extLst>
  </p:cSld>
  <p:clrMapOvr>
    <a:masterClrMapping/>
  </p:clrMapOvr>
  <p:transition spd="slow">
    <p:fade/>
  </p:transition>
</p:sldLayout>
</file>

<file path=ppt/slideLayouts/slideLayout1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0104311"/>
      </p:ext>
    </p:extLst>
  </p:cSld>
  <p:clrMapOvr>
    <a:masterClrMapping/>
  </p:clrMapOvr>
  <p:transition spd="slow">
    <p:fade/>
  </p:transition>
</p:sldLayout>
</file>

<file path=ppt/slideLayouts/slideLayout1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20067546"/>
      </p:ext>
    </p:extLst>
  </p:cSld>
  <p:clrMapOvr>
    <a:masterClrMapping/>
  </p:clrMapOvr>
  <p:transition spd="slow">
    <p:fade/>
  </p:transition>
</p:sldLayout>
</file>

<file path=ppt/slideLayouts/slideLayout18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9166604"/>
      </p:ext>
    </p:extLst>
  </p:cSld>
  <p:clrMapOvr>
    <a:masterClrMapping/>
  </p:clrMapOvr>
  <p:transition spd="slow">
    <p:fade/>
  </p:transition>
</p:sldLayout>
</file>

<file path=ppt/slideLayouts/slideLayout1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9450707"/>
      </p:ext>
    </p:extLst>
  </p:cSld>
  <p:clrMapOvr>
    <a:masterClrMapping/>
  </p:clrMapOvr>
  <p:transition spd="slow">
    <p:fade/>
  </p:transition>
</p:sldLayout>
</file>

<file path=ppt/slideLayouts/slideLayout18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7651349"/>
      </p:ext>
    </p:extLst>
  </p:cSld>
  <p:clrMapOvr>
    <a:masterClrMapping/>
  </p:clrMapOvr>
  <p:transition spd="slow">
    <p:fade/>
  </p:transition>
</p:sldLayout>
</file>

<file path=ppt/slideLayouts/slideLayout1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5558679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114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34424971"/>
      </p:ext>
    </p:extLst>
  </p:cSld>
  <p:clrMapOvr>
    <a:masterClrMapping/>
  </p:clrMapOvr>
  <p:transition spd="slow">
    <p:fade/>
  </p:transition>
</p:sldLayout>
</file>

<file path=ppt/slideLayouts/slideLayout18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7732459"/>
      </p:ext>
    </p:extLst>
  </p:cSld>
  <p:clrMapOvr>
    <a:masterClrMapping/>
  </p:clrMapOvr>
  <p:transition spd="slow">
    <p:fade/>
  </p:transition>
</p:sldLayout>
</file>

<file path=ppt/slideLayouts/slideLayout1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117041"/>
      </p:ext>
    </p:extLst>
  </p:cSld>
  <p:clrMapOvr>
    <a:masterClrMapping/>
  </p:clrMapOvr>
  <p:transition spd="slow">
    <p:fade/>
  </p:transition>
</p:sldLayout>
</file>

<file path=ppt/slideLayouts/slideLayout1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442513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7755645"/>
      </p:ext>
    </p:extLst>
  </p:cSld>
  <p:clrMapOvr>
    <a:masterClrMapping/>
  </p:clrMapOvr>
  <p:transition spd="slow">
    <p:fade/>
  </p:transition>
</p:sldLayout>
</file>

<file path=ppt/slideLayouts/slideLayout1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4052684"/>
      </p:ext>
    </p:extLst>
  </p:cSld>
  <p:clrMapOvr>
    <a:masterClrMapping/>
  </p:clrMapOvr>
  <p:transition spd="slow">
    <p:fade/>
  </p:transition>
</p:sldLayout>
</file>

<file path=ppt/slideLayouts/slideLayout18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4184630"/>
      </p:ext>
    </p:extLst>
  </p:cSld>
  <p:clrMapOvr>
    <a:masterClrMapping/>
  </p:clrMapOvr>
  <p:transition spd="slow">
    <p:fade/>
  </p:transition>
</p:sldLayout>
</file>

<file path=ppt/slideLayouts/slideLayout1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152572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33630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6640168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51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7720789"/>
      </p:ext>
    </p:extLst>
  </p:cSld>
  <p:clrMapOvr>
    <a:masterClrMapping/>
  </p:clrMapOvr>
  <p:transition spd="slow">
    <p:fade/>
  </p:transition>
</p:sldLayout>
</file>

<file path=ppt/slideLayouts/slideLayout18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1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8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2894915"/>
      </p:ext>
    </p:extLst>
  </p:cSld>
  <p:clrMapOvr>
    <a:masterClrMapping/>
  </p:clrMapOvr>
  <p:transition spd="slow">
    <p:fade/>
  </p:transition>
</p:sldLayout>
</file>

<file path=ppt/slideLayouts/slideLayout1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9963189"/>
      </p:ext>
    </p:extLst>
  </p:cSld>
  <p:clrMapOvr>
    <a:masterClrMapping/>
  </p:clrMapOvr>
  <p:transition spd="slow">
    <p:fade/>
  </p:transition>
</p:sldLayout>
</file>

<file path=ppt/slideLayouts/slideLayout1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38050759"/>
      </p:ext>
    </p:extLst>
  </p:cSld>
  <p:clrMapOvr>
    <a:masterClrMapping/>
  </p:clrMapOvr>
  <p:transition spd="slow">
    <p:fade/>
  </p:transition>
</p:sldLayout>
</file>

<file path=ppt/slideLayouts/slideLayout1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809566"/>
      </p:ext>
    </p:extLst>
  </p:cSld>
  <p:clrMapOvr>
    <a:masterClrMapping/>
  </p:clrMapOvr>
  <p:transition spd="slow">
    <p:fade/>
  </p:transition>
</p:sldLayout>
</file>

<file path=ppt/slideLayouts/slideLayout18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6001865"/>
      </p:ext>
    </p:extLst>
  </p:cSld>
  <p:clrMapOvr>
    <a:masterClrMapping/>
  </p:clrMapOvr>
  <p:transition spd="slow">
    <p:fade/>
  </p:transition>
</p:sldLayout>
</file>

<file path=ppt/slideLayouts/slideLayout18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5400719"/>
      </p:ext>
    </p:extLst>
  </p:cSld>
  <p:clrMapOvr>
    <a:masterClrMapping/>
  </p:clrMapOvr>
  <p:transition spd="slow">
    <p:fade/>
  </p:transition>
</p:sldLayout>
</file>

<file path=ppt/slideLayouts/slideLayout1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7576856"/>
      </p:ext>
    </p:extLst>
  </p:cSld>
  <p:clrMapOvr>
    <a:masterClrMapping/>
  </p:clrMapOvr>
  <p:transition spd="slow">
    <p:fade/>
  </p:transition>
</p:sldLayout>
</file>

<file path=ppt/slideLayouts/slideLayout1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90956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35861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850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0985937"/>
      </p:ext>
    </p:extLst>
  </p:cSld>
  <p:clrMapOvr>
    <a:masterClrMapping/>
  </p:clrMapOvr>
  <p:transition spd="slow">
    <p:fade/>
  </p:transition>
</p:sldLayout>
</file>

<file path=ppt/slideLayouts/slideLayout19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032721"/>
      </p:ext>
    </p:extLst>
  </p:cSld>
  <p:clrMapOvr>
    <a:masterClrMapping/>
  </p:clrMapOvr>
  <p:transition spd="slow">
    <p:fade/>
  </p:transition>
</p:sldLayout>
</file>

<file path=ppt/slideLayouts/slideLayout19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5801391"/>
      </p:ext>
    </p:extLst>
  </p:cSld>
  <p:clrMapOvr>
    <a:masterClrMapping/>
  </p:clrMapOvr>
  <p:transition spd="slow">
    <p:fade/>
  </p:transition>
</p:sldLayout>
</file>

<file path=ppt/slideLayouts/slideLayout1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4740683"/>
      </p:ext>
    </p:extLst>
  </p:cSld>
  <p:clrMapOvr>
    <a:masterClrMapping/>
  </p:clrMapOvr>
  <p:transition spd="slow">
    <p:fade/>
  </p:transition>
</p:sldLayout>
</file>

<file path=ppt/slideLayouts/slideLayout1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70387346"/>
      </p:ext>
    </p:extLst>
  </p:cSld>
  <p:clrMapOvr>
    <a:masterClrMapping/>
  </p:clrMapOvr>
  <p:transition spd="slow">
    <p:fade/>
  </p:transition>
</p:sldLayout>
</file>

<file path=ppt/slideLayouts/slideLayout1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1635636"/>
      </p:ext>
    </p:extLst>
  </p:cSld>
  <p:clrMapOvr>
    <a:masterClrMapping/>
  </p:clrMapOvr>
  <p:transition spd="slow">
    <p:fade/>
  </p:transition>
</p:sldLayout>
</file>

<file path=ppt/slideLayouts/slideLayout19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572897"/>
      </p:ext>
    </p:extLst>
  </p:cSld>
  <p:clrMapOvr>
    <a:masterClrMapping/>
  </p:clrMapOvr>
  <p:transition spd="slow">
    <p:fade/>
  </p:transition>
</p:sldLayout>
</file>

<file path=ppt/slideLayouts/slideLayout1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2185823"/>
      </p:ext>
    </p:extLst>
  </p:cSld>
  <p:clrMapOvr>
    <a:masterClrMapping/>
  </p:clrMapOvr>
  <p:transition spd="slow">
    <p:fade/>
  </p:transition>
</p:sldLayout>
</file>

<file path=ppt/slideLayouts/slideLayout1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63294"/>
      </p:ext>
    </p:extLst>
  </p:cSld>
  <p:clrMapOvr>
    <a:masterClrMapping/>
  </p:clrMapOvr>
  <p:transition spd="slow">
    <p:fade/>
  </p:transition>
</p:sldLayout>
</file>

<file path=ppt/slideLayouts/slideLayout1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644700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284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507025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812809"/>
      </p:ext>
    </p:extLst>
  </p:cSld>
  <p:clrMapOvr>
    <a:masterClrMapping/>
  </p:clrMapOvr>
  <p:transition spd="slow">
    <p:fade/>
  </p:transition>
</p:sldLayout>
</file>

<file path=ppt/slideLayouts/slideLayout1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88091988"/>
      </p:ext>
    </p:extLst>
  </p:cSld>
  <p:clrMapOvr>
    <a:masterClrMapping/>
  </p:clrMapOvr>
  <p:transition spd="slow">
    <p:fade/>
  </p:transition>
</p:sldLayout>
</file>

<file path=ppt/slideLayouts/slideLayout1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9472328"/>
      </p:ext>
    </p:extLst>
  </p:cSld>
  <p:clrMapOvr>
    <a:masterClrMapping/>
  </p:clrMapOvr>
  <p:transition spd="slow">
    <p:fade/>
  </p:transition>
</p:sldLayout>
</file>

<file path=ppt/slideLayouts/slideLayout1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628156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908008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19196078"/>
      </p:ext>
    </p:extLst>
  </p:cSld>
  <p:clrMapOvr>
    <a:masterClrMapping/>
  </p:clrMapOvr>
  <p:transition spd="slow">
    <p:fade/>
  </p:transition>
</p:sldLayout>
</file>

<file path=ppt/slideLayouts/slideLayout1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5462373"/>
      </p:ext>
    </p:extLst>
  </p:cSld>
  <p:clrMapOvr>
    <a:masterClrMapping/>
  </p:clrMapOvr>
  <p:transition spd="slow">
    <p:fade/>
  </p:transition>
</p:sldLayout>
</file>

<file path=ppt/slideLayouts/slideLayout1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3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9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762570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188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1776228"/>
      </p:ext>
    </p:extLst>
  </p:cSld>
  <p:clrMapOvr>
    <a:masterClrMapping/>
  </p:clrMapOvr>
  <p:transition spd="slow">
    <p:fade/>
  </p:transition>
</p:sldLayout>
</file>

<file path=ppt/slideLayouts/slideLayout1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78129607"/>
      </p:ext>
    </p:extLst>
  </p:cSld>
  <p:clrMapOvr>
    <a:masterClrMapping/>
  </p:clrMapOvr>
  <p:transition spd="slow">
    <p:fade/>
  </p:transition>
</p:sldLayout>
</file>

<file path=ppt/slideLayouts/slideLayout1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3199089"/>
      </p:ext>
    </p:extLst>
  </p:cSld>
  <p:clrMapOvr>
    <a:masterClrMapping/>
  </p:clrMapOvr>
  <p:transition spd="slow">
    <p:fade/>
  </p:transition>
</p:sldLayout>
</file>

<file path=ppt/slideLayouts/slideLayout1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3647357"/>
      </p:ext>
    </p:extLst>
  </p:cSld>
  <p:clrMapOvr>
    <a:masterClrMapping/>
  </p:clrMapOvr>
  <p:transition spd="slow">
    <p:fade/>
  </p:transition>
</p:sldLayout>
</file>

<file path=ppt/slideLayouts/slideLayout19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1995486"/>
      </p:ext>
    </p:extLst>
  </p:cSld>
  <p:clrMapOvr>
    <a:masterClrMapping/>
  </p:clrMapOvr>
  <p:transition spd="slow">
    <p:fade/>
  </p:transition>
</p:sldLayout>
</file>

<file path=ppt/slideLayouts/slideLayout19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2558157"/>
      </p:ext>
    </p:extLst>
  </p:cSld>
  <p:clrMapOvr>
    <a:masterClrMapping/>
  </p:clrMapOvr>
  <p:transition spd="slow">
    <p:fade/>
  </p:transition>
</p:sldLayout>
</file>

<file path=ppt/slideLayouts/slideLayout1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7292536"/>
      </p:ext>
    </p:extLst>
  </p:cSld>
  <p:clrMapOvr>
    <a:masterClrMapping/>
  </p:clrMapOvr>
  <p:transition spd="slow">
    <p:fade/>
  </p:transition>
</p:sldLayout>
</file>

<file path=ppt/slideLayouts/slideLayout1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5868523"/>
      </p:ext>
    </p:extLst>
  </p:cSld>
  <p:clrMapOvr>
    <a:masterClrMapping/>
  </p:clrMapOvr>
  <p:transition spd="slow">
    <p:fade/>
  </p:transition>
</p:sldLayout>
</file>

<file path=ppt/slideLayouts/slideLayout1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9472041"/>
      </p:ext>
    </p:extLst>
  </p:cSld>
  <p:clrMapOvr>
    <a:masterClrMapping/>
  </p:clrMapOvr>
  <p:transition spd="slow">
    <p:fade/>
  </p:transition>
</p:sldLayout>
</file>

<file path=ppt/slideLayouts/slideLayout19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82638681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373743"/>
      </p:ext>
    </p:extLst>
  </p:cSld>
  <p:clrMapOvr>
    <a:masterClrMapping/>
  </p:clrMapOvr>
  <p:transition spd="slow">
    <p:fade/>
  </p:transition>
</p:sldLayout>
</file>

<file path=ppt/slideLayouts/slideLayout1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47263570"/>
      </p:ext>
    </p:extLst>
  </p:cSld>
  <p:clrMapOvr>
    <a:masterClrMapping/>
  </p:clrMapOvr>
  <p:transition spd="slow">
    <p:fade/>
  </p:transition>
</p:sldLayout>
</file>

<file path=ppt/slideLayouts/slideLayout1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193657"/>
      </p:ext>
    </p:extLst>
  </p:cSld>
  <p:clrMapOvr>
    <a:masterClrMapping/>
  </p:clrMapOvr>
  <p:transition spd="slow">
    <p:fade/>
  </p:transition>
</p:sldLayout>
</file>

<file path=ppt/slideLayouts/slideLayout1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1562225"/>
      </p:ext>
    </p:extLst>
  </p:cSld>
  <p:clrMapOvr>
    <a:masterClrMapping/>
  </p:clrMapOvr>
  <p:transition spd="slow">
    <p:fade/>
  </p:transition>
</p:sldLayout>
</file>

<file path=ppt/slideLayouts/slideLayout1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75456956"/>
      </p:ext>
    </p:extLst>
  </p:cSld>
  <p:clrMapOvr>
    <a:masterClrMapping/>
  </p:clrMapOvr>
  <p:transition spd="slow">
    <p:fade/>
  </p:transition>
</p:sldLayout>
</file>

<file path=ppt/slideLayouts/slideLayout1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82428"/>
      </p:ext>
    </p:extLst>
  </p:cSld>
  <p:clrMapOvr>
    <a:masterClrMapping/>
  </p:clrMapOvr>
  <p:transition spd="slow">
    <p:fade/>
  </p:transition>
</p:sldLayout>
</file>

<file path=ppt/slideLayouts/slideLayout1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28232"/>
      </p:ext>
    </p:extLst>
  </p:cSld>
  <p:clrMapOvr>
    <a:masterClrMapping/>
  </p:clrMapOvr>
  <p:transition spd="slow">
    <p:fade/>
  </p:transition>
</p:sldLayout>
</file>

<file path=ppt/slideLayouts/slideLayout1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265401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8256601"/>
      </p:ext>
    </p:extLst>
  </p:cSld>
  <p:clrMapOvr>
    <a:masterClrMapping/>
  </p:clrMapOvr>
  <p:transition spd="slow">
    <p:fade/>
  </p:transition>
</p:sldLayout>
</file>

<file path=ppt/slideLayouts/slideLayout1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7967178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17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98071727"/>
      </p:ext>
    </p:extLst>
  </p:cSld>
  <p:clrMapOvr>
    <a:masterClrMapping/>
  </p:clrMapOvr>
  <p:transition spd="slow">
    <p:fade/>
  </p:transition>
</p:sldLayout>
</file>

<file path=ppt/slideLayouts/slideLayout1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066331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01863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3181667"/>
      </p:ext>
    </p:extLst>
  </p:cSld>
  <p:clrMapOvr>
    <a:masterClrMapping/>
  </p:clrMapOvr>
  <p:transition spd="slow">
    <p:fade/>
  </p:transition>
</p:sldLayout>
</file>

<file path=ppt/slideLayouts/slideLayout1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6110309"/>
      </p:ext>
    </p:extLst>
  </p:cSld>
  <p:clrMapOvr>
    <a:masterClrMapping/>
  </p:clrMapOvr>
  <p:transition spd="slow">
    <p:fade/>
  </p:transition>
</p:sldLayout>
</file>

<file path=ppt/slideLayouts/slideLayout1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0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9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1208867"/>
      </p:ext>
    </p:extLst>
  </p:cSld>
  <p:clrMapOvr>
    <a:masterClrMapping/>
  </p:clrMapOvr>
  <p:transition spd="slow">
    <p:fade/>
  </p:transition>
</p:sldLayout>
</file>

<file path=ppt/slideLayouts/slideLayout19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730086"/>
      </p:ext>
    </p:extLst>
  </p:cSld>
  <p:clrMapOvr>
    <a:masterClrMapping/>
  </p:clrMapOvr>
  <p:transition spd="slow">
    <p:fade/>
  </p:transition>
</p:sldLayout>
</file>

<file path=ppt/slideLayouts/slideLayout1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60342913"/>
      </p:ext>
    </p:extLst>
  </p:cSld>
  <p:clrMapOvr>
    <a:masterClrMapping/>
  </p:clrMapOvr>
  <p:transition spd="slow">
    <p:fade/>
  </p:transition>
</p:sldLayout>
</file>

<file path=ppt/slideLayouts/slideLayout1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4619842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701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9031579"/>
      </p:ext>
    </p:extLst>
  </p:cSld>
  <p:clrMapOvr>
    <a:masterClrMapping/>
  </p:clrMapOvr>
  <p:transition spd="slow">
    <p:fade/>
  </p:transition>
</p:sldLayout>
</file>

<file path=ppt/slideLayouts/slideLayout19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2203317"/>
      </p:ext>
    </p:extLst>
  </p:cSld>
  <p:clrMapOvr>
    <a:masterClrMapping/>
  </p:clrMapOvr>
  <p:transition spd="slow">
    <p:fade/>
  </p:transition>
</p:sldLayout>
</file>

<file path=ppt/slideLayouts/slideLayout19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30337"/>
      </p:ext>
    </p:extLst>
  </p:cSld>
  <p:clrMapOvr>
    <a:masterClrMapping/>
  </p:clrMapOvr>
  <p:transition spd="slow">
    <p:fade/>
  </p:transition>
</p:sldLayout>
</file>

<file path=ppt/slideLayouts/slideLayout1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89363568"/>
      </p:ext>
    </p:extLst>
  </p:cSld>
  <p:clrMapOvr>
    <a:masterClrMapping/>
  </p:clrMapOvr>
  <p:transition spd="slow">
    <p:fade/>
  </p:transition>
</p:sldLayout>
</file>

<file path=ppt/slideLayouts/slideLayout1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938553"/>
      </p:ext>
    </p:extLst>
  </p:cSld>
  <p:clrMapOvr>
    <a:masterClrMapping/>
  </p:clrMapOvr>
  <p:transition spd="slow">
    <p:fade/>
  </p:transition>
</p:sldLayout>
</file>

<file path=ppt/slideLayouts/slideLayout1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166354"/>
      </p:ext>
    </p:extLst>
  </p:cSld>
  <p:clrMapOvr>
    <a:masterClrMapping/>
  </p:clrMapOvr>
  <p:transition spd="slow">
    <p:fade/>
  </p:transition>
</p:sldLayout>
</file>

<file path=ppt/slideLayouts/slideLayout19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96966215"/>
      </p:ext>
    </p:extLst>
  </p:cSld>
  <p:clrMapOvr>
    <a:masterClrMapping/>
  </p:clrMapOvr>
  <p:transition spd="slow">
    <p:fade/>
  </p:transition>
</p:sldLayout>
</file>

<file path=ppt/slideLayouts/slideLayout19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5556598"/>
      </p:ext>
    </p:extLst>
  </p:cSld>
  <p:clrMapOvr>
    <a:masterClrMapping/>
  </p:clrMapOvr>
  <p:transition spd="slow">
    <p:fade/>
  </p:transition>
</p:sldLayout>
</file>

<file path=ppt/slideLayouts/slideLayout1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8517028"/>
      </p:ext>
    </p:extLst>
  </p:cSld>
  <p:clrMapOvr>
    <a:masterClrMapping/>
  </p:clrMapOvr>
  <p:transition spd="slow">
    <p:fade/>
  </p:transition>
</p:sldLayout>
</file>

<file path=ppt/slideLayouts/slideLayout1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3986776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7723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629821"/>
      </p:ext>
    </p:extLst>
  </p:cSld>
  <p:clrMapOvr>
    <a:masterClrMapping/>
  </p:clrMapOvr>
  <p:transition spd="slow">
    <p:fade/>
  </p:transition>
</p:sldLayout>
</file>

<file path=ppt/slideLayouts/slideLayout1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9783005"/>
      </p:ext>
    </p:extLst>
  </p:cSld>
  <p:clrMapOvr>
    <a:masterClrMapping/>
  </p:clrMapOvr>
  <p:transition spd="slow">
    <p:fade/>
  </p:transition>
</p:sldLayout>
</file>

<file path=ppt/slideLayouts/slideLayout1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26256"/>
      </p:ext>
    </p:extLst>
  </p:cSld>
  <p:clrMapOvr>
    <a:masterClrMapping/>
  </p:clrMapOvr>
  <p:transition spd="slow">
    <p:fade/>
  </p:transition>
</p:sldLayout>
</file>

<file path=ppt/slideLayouts/slideLayout1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88387"/>
      </p:ext>
    </p:extLst>
  </p:cSld>
  <p:clrMapOvr>
    <a:masterClrMapping/>
  </p:clrMapOvr>
  <p:transition spd="slow">
    <p:fade/>
  </p:transition>
</p:sldLayout>
</file>

<file path=ppt/slideLayouts/slideLayout1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03425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6800925"/>
      </p:ext>
    </p:extLst>
  </p:cSld>
  <p:clrMapOvr>
    <a:masterClrMapping/>
  </p:clrMapOvr>
  <p:transition spd="slow">
    <p:fade/>
  </p:transition>
</p:sldLayout>
</file>

<file path=ppt/slideLayouts/slideLayout1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8930951"/>
      </p:ext>
    </p:extLst>
  </p:cSld>
  <p:clrMapOvr>
    <a:masterClrMapping/>
  </p:clrMapOvr>
  <p:transition spd="slow">
    <p:fade/>
  </p:transition>
</p:sldLayout>
</file>

<file path=ppt/slideLayouts/slideLayout1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283133"/>
      </p:ext>
    </p:extLst>
  </p:cSld>
  <p:clrMapOvr>
    <a:masterClrMapping/>
  </p:clrMapOvr>
  <p:transition spd="slow">
    <p:fade/>
  </p:transition>
</p:sldLayout>
</file>

<file path=ppt/slideLayouts/slideLayout1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226933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811234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9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49198800"/>
      </p:ext>
    </p:extLst>
  </p:cSld>
  <p:clrMapOvr>
    <a:masterClrMapping/>
  </p:clrMapOvr>
  <p:transition spd="slow">
    <p:fade/>
  </p:transition>
</p:sldLayout>
</file>

<file path=ppt/slideLayouts/slideLayout1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8902127"/>
      </p:ext>
    </p:extLst>
  </p:cSld>
  <p:clrMapOvr>
    <a:masterClrMapping/>
  </p:clrMapOvr>
  <p:transition spd="slow">
    <p:fade/>
  </p:transition>
</p:sldLayout>
</file>

<file path=ppt/slideLayouts/slideLayout1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9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19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2434942"/>
      </p:ext>
    </p:extLst>
  </p:cSld>
  <p:clrMapOvr>
    <a:masterClrMapping/>
  </p:clrMapOvr>
  <p:transition spd="slow">
    <p:fade/>
  </p:transition>
</p:sldLayout>
</file>

<file path=ppt/slideLayouts/slideLayout19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1975577"/>
      </p:ext>
    </p:extLst>
  </p:cSld>
  <p:clrMapOvr>
    <a:masterClrMapping/>
  </p:clrMapOvr>
  <p:transition spd="slow">
    <p:fade/>
  </p:transition>
</p:sldLayout>
</file>

<file path=ppt/slideLayouts/slideLayout1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40174532"/>
      </p:ext>
    </p:extLst>
  </p:cSld>
  <p:clrMapOvr>
    <a:masterClrMapping/>
  </p:clrMapOvr>
  <p:transition spd="slow">
    <p:fade/>
  </p:transition>
</p:sldLayout>
</file>

<file path=ppt/slideLayouts/slideLayout1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446783"/>
      </p:ext>
    </p:extLst>
  </p:cSld>
  <p:clrMapOvr>
    <a:masterClrMapping/>
  </p:clrMapOvr>
  <p:transition spd="slow">
    <p:fade/>
  </p:transition>
</p:sldLayout>
</file>

<file path=ppt/slideLayouts/slideLayout1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7350873"/>
      </p:ext>
    </p:extLst>
  </p:cSld>
  <p:clrMapOvr>
    <a:masterClrMapping/>
  </p:clrMapOvr>
  <p:transition spd="slow">
    <p:fade/>
  </p:transition>
</p:sldLayout>
</file>

<file path=ppt/slideLayouts/slideLayout19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432288"/>
      </p:ext>
    </p:extLst>
  </p:cSld>
  <p:clrMapOvr>
    <a:masterClrMapping/>
  </p:clrMapOvr>
  <p:transition spd="slow">
    <p:fade/>
  </p:transition>
</p:sldLayout>
</file>

<file path=ppt/slideLayouts/slideLayout19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472254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0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41302959"/>
      </p:ext>
    </p:extLst>
  </p:cSld>
  <p:clrMapOvr>
    <a:masterClrMapping/>
  </p:clrMapOvr>
  <p:transition spd="slow">
    <p:fade/>
  </p:transition>
</p:sldLayout>
</file>

<file path=ppt/slideLayouts/slideLayout1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5539998"/>
      </p:ext>
    </p:extLst>
  </p:cSld>
  <p:clrMapOvr>
    <a:masterClrMapping/>
  </p:clrMapOvr>
  <p:transition spd="slow">
    <p:fade/>
  </p:transition>
</p:sldLayout>
</file>

<file path=ppt/slideLayouts/slideLayout1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9489383"/>
      </p:ext>
    </p:extLst>
  </p:cSld>
  <p:clrMapOvr>
    <a:masterClrMapping/>
  </p:clrMapOvr>
  <p:transition spd="slow">
    <p:fade/>
  </p:transition>
</p:sldLayout>
</file>

<file path=ppt/slideLayouts/slideLayout1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53618732"/>
      </p:ext>
    </p:extLst>
  </p:cSld>
  <p:clrMapOvr>
    <a:masterClrMapping/>
  </p:clrMapOvr>
  <p:transition spd="slow">
    <p:fade/>
  </p:transition>
</p:sldLayout>
</file>

<file path=ppt/slideLayouts/slideLayout19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7672869"/>
      </p:ext>
    </p:extLst>
  </p:cSld>
  <p:clrMapOvr>
    <a:masterClrMapping/>
  </p:clrMapOvr>
  <p:transition spd="slow">
    <p:fade/>
  </p:transition>
</p:sldLayout>
</file>

<file path=ppt/slideLayouts/slideLayout1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2640148"/>
      </p:ext>
    </p:extLst>
  </p:cSld>
  <p:clrMapOvr>
    <a:masterClrMapping/>
  </p:clrMapOvr>
  <p:transition spd="slow">
    <p:fade/>
  </p:transition>
</p:sldLayout>
</file>

<file path=ppt/slideLayouts/slideLayout1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466840"/>
      </p:ext>
    </p:extLst>
  </p:cSld>
  <p:clrMapOvr>
    <a:masterClrMapping/>
  </p:clrMapOvr>
  <p:transition spd="slow">
    <p:fade/>
  </p:transition>
</p:sldLayout>
</file>

<file path=ppt/slideLayouts/slideLayout1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819762"/>
      </p:ext>
    </p:extLst>
  </p:cSld>
  <p:clrMapOvr>
    <a:masterClrMapping/>
  </p:clrMapOvr>
  <p:transition spd="slow">
    <p:fade/>
  </p:transition>
</p:sldLayout>
</file>

<file path=ppt/slideLayouts/slideLayout1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20912864"/>
      </p:ext>
    </p:extLst>
  </p:cSld>
  <p:clrMapOvr>
    <a:masterClrMapping/>
  </p:clrMapOvr>
  <p:transition spd="slow">
    <p:fade/>
  </p:transition>
</p:sldLayout>
</file>

<file path=ppt/slideLayouts/slideLayout1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69246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406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23361"/>
      </p:ext>
    </p:extLst>
  </p:cSld>
  <p:clrMapOvr>
    <a:masterClrMapping/>
  </p:clrMapOvr>
  <p:transition spd="slow">
    <p:fade/>
  </p:transition>
</p:sldLayout>
</file>

<file path=ppt/slideLayouts/slideLayout1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126078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308033"/>
      </p:ext>
    </p:extLst>
  </p:cSld>
  <p:clrMapOvr>
    <a:masterClrMapping/>
  </p:clrMapOvr>
  <p:transition spd="slow">
    <p:fade/>
  </p:transition>
</p:sldLayout>
</file>

<file path=ppt/slideLayouts/slideLayout1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5743025"/>
      </p:ext>
    </p:extLst>
  </p:cSld>
  <p:clrMapOvr>
    <a:masterClrMapping/>
  </p:clrMapOvr>
  <p:transition spd="slow">
    <p:fade/>
  </p:transition>
</p:sldLayout>
</file>

<file path=ppt/slideLayouts/slideLayout1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2865724"/>
      </p:ext>
    </p:extLst>
  </p:cSld>
  <p:clrMapOvr>
    <a:masterClrMapping/>
  </p:clrMapOvr>
  <p:transition spd="slow">
    <p:fade/>
  </p:transition>
</p:sldLayout>
</file>

<file path=ppt/slideLayouts/slideLayout1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734959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491144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1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86850061"/>
      </p:ext>
    </p:extLst>
  </p:cSld>
  <p:clrMapOvr>
    <a:masterClrMapping/>
  </p:clrMapOvr>
  <p:transition spd="slow">
    <p:fade/>
  </p:transition>
</p:sldLayout>
</file>

<file path=ppt/slideLayouts/slideLayout1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6466281"/>
      </p:ext>
    </p:extLst>
  </p:cSld>
  <p:clrMapOvr>
    <a:masterClrMapping/>
  </p:clrMapOvr>
  <p:transition spd="slow">
    <p:fade/>
  </p:transition>
</p:sldLayout>
</file>

<file path=ppt/slideLayouts/slideLayout1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600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n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9197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402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5182181"/>
      </p:ext>
    </p:extLst>
  </p:cSld>
  <p:clrMapOvr>
    <a:masterClrMapping/>
  </p:clrMapOvr>
  <p:transition spd="slow">
    <p:fade/>
  </p:transition>
</p:sldLayout>
</file>

<file path=ppt/slideLayouts/slideLayout20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666110"/>
      </p:ext>
    </p:extLst>
  </p:cSld>
  <p:clrMapOvr>
    <a:masterClrMapping/>
  </p:clrMapOvr>
  <p:transition spd="slow">
    <p:fade/>
  </p:transition>
</p:sldLayout>
</file>

<file path=ppt/slideLayouts/slideLayout20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48696823"/>
      </p:ext>
    </p:extLst>
  </p:cSld>
  <p:clrMapOvr>
    <a:masterClrMapping/>
  </p:clrMapOvr>
  <p:transition spd="slow">
    <p:fade/>
  </p:transition>
</p:sldLayout>
</file>

<file path=ppt/slideLayouts/slideLayout2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5981457"/>
      </p:ext>
    </p:extLst>
  </p:cSld>
  <p:clrMapOvr>
    <a:masterClrMapping/>
  </p:clrMapOvr>
  <p:transition spd="slow">
    <p:fade/>
  </p:transition>
</p:sldLayout>
</file>

<file path=ppt/slideLayouts/slideLayout20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921488"/>
      </p:ext>
    </p:extLst>
  </p:cSld>
  <p:clrMapOvr>
    <a:masterClrMapping/>
  </p:clrMapOvr>
  <p:transition spd="slow">
    <p:fade/>
  </p:transition>
</p:sldLayout>
</file>

<file path=ppt/slideLayouts/slideLayout20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1928494"/>
      </p:ext>
    </p:extLst>
  </p:cSld>
  <p:clrMapOvr>
    <a:masterClrMapping/>
  </p:clrMapOvr>
  <p:transition spd="slow">
    <p:fade/>
  </p:transition>
</p:sldLayout>
</file>

<file path=ppt/slideLayouts/slideLayout2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361578"/>
      </p:ext>
    </p:extLst>
  </p:cSld>
  <p:clrMapOvr>
    <a:masterClrMapping/>
  </p:clrMapOvr>
  <p:transition spd="slow">
    <p:fade/>
  </p:transition>
</p:sldLayout>
</file>

<file path=ppt/slideLayouts/slideLayout2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21827715"/>
      </p:ext>
    </p:extLst>
  </p:cSld>
  <p:clrMapOvr>
    <a:masterClrMapping/>
  </p:clrMapOvr>
  <p:transition spd="slow">
    <p:fade/>
  </p:transition>
</p:sldLayout>
</file>

<file path=ppt/slideLayouts/slideLayout2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6929640"/>
      </p:ext>
    </p:extLst>
  </p:cSld>
  <p:clrMapOvr>
    <a:masterClrMapping/>
  </p:clrMapOvr>
  <p:transition spd="slow">
    <p:fade/>
  </p:transition>
</p:sldLayout>
</file>

<file path=ppt/slideLayouts/slideLayout2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18585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646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8991330"/>
      </p:ext>
    </p:extLst>
  </p:cSld>
  <p:clrMapOvr>
    <a:masterClrMapping/>
  </p:clrMapOvr>
  <p:transition spd="slow">
    <p:fade/>
  </p:transition>
</p:sldLayout>
</file>

<file path=ppt/slideLayouts/slideLayout20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673386"/>
      </p:ext>
    </p:extLst>
  </p:cSld>
  <p:clrMapOvr>
    <a:masterClrMapping/>
  </p:clrMapOvr>
  <p:transition spd="slow">
    <p:fade/>
  </p:transition>
</p:sldLayout>
</file>

<file path=ppt/slideLayouts/slideLayout20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70474885"/>
      </p:ext>
    </p:extLst>
  </p:cSld>
  <p:clrMapOvr>
    <a:masterClrMapping/>
  </p:clrMapOvr>
  <p:transition spd="slow">
    <p:fade/>
  </p:transition>
</p:sldLayout>
</file>

<file path=ppt/slideLayouts/slideLayout2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366819"/>
      </p:ext>
    </p:extLst>
  </p:cSld>
  <p:clrMapOvr>
    <a:masterClrMapping/>
  </p:clrMapOvr>
  <p:transition spd="slow">
    <p:fade/>
  </p:transition>
</p:sldLayout>
</file>

<file path=ppt/slideLayouts/slideLayout2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390506"/>
      </p:ext>
    </p:extLst>
  </p:cSld>
  <p:clrMapOvr>
    <a:masterClrMapping/>
  </p:clrMapOvr>
  <p:transition spd="slow">
    <p:fade/>
  </p:transition>
</p:sldLayout>
</file>

<file path=ppt/slideLayouts/slideLayout20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14400237"/>
      </p:ext>
    </p:extLst>
  </p:cSld>
  <p:clrMapOvr>
    <a:masterClrMapping/>
  </p:clrMapOvr>
  <p:transition spd="slow">
    <p:fade/>
  </p:transition>
</p:sldLayout>
</file>

<file path=ppt/slideLayouts/slideLayout2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49690"/>
      </p:ext>
    </p:extLst>
  </p:cSld>
  <p:clrMapOvr>
    <a:masterClrMapping/>
  </p:clrMapOvr>
  <p:transition spd="slow">
    <p:fade/>
  </p:transition>
</p:sldLayout>
</file>

<file path=ppt/slideLayouts/slideLayout2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94462"/>
      </p:ext>
    </p:extLst>
  </p:cSld>
  <p:clrMapOvr>
    <a:masterClrMapping/>
  </p:clrMapOvr>
  <p:transition spd="slow">
    <p:fade/>
  </p:transition>
</p:sldLayout>
</file>

<file path=ppt/slideLayouts/slideLayout2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600817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3528122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1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18666165"/>
      </p:ext>
    </p:extLst>
  </p:cSld>
  <p:clrMapOvr>
    <a:masterClrMapping/>
  </p:clrMapOvr>
  <p:transition spd="slow">
    <p:fade/>
  </p:transition>
</p:sldLayout>
</file>

<file path=ppt/slideLayouts/slideLayout20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141088"/>
      </p:ext>
    </p:extLst>
  </p:cSld>
  <p:clrMapOvr>
    <a:masterClrMapping/>
  </p:clrMapOvr>
  <p:transition spd="slow">
    <p:fade/>
  </p:transition>
</p:sldLayout>
</file>

<file path=ppt/slideLayouts/slideLayout20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80329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217680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9125583"/>
      </p:ext>
    </p:extLst>
  </p:cSld>
  <p:clrMapOvr>
    <a:masterClrMapping/>
  </p:clrMapOvr>
  <p:transition spd="slow">
    <p:fade/>
  </p:transition>
</p:sldLayout>
</file>

<file path=ppt/slideLayouts/slideLayout20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6849711"/>
      </p:ext>
    </p:extLst>
  </p:cSld>
  <p:clrMapOvr>
    <a:masterClrMapping/>
  </p:clrMapOvr>
  <p:transition spd="slow">
    <p:fade/>
  </p:transition>
</p:sldLayout>
</file>

<file path=ppt/slideLayouts/slideLayout20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5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0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285073"/>
      </p:ext>
    </p:extLst>
  </p:cSld>
  <p:clrMapOvr>
    <a:masterClrMapping/>
  </p:clrMapOvr>
  <p:transition spd="slow">
    <p:fade/>
  </p:transition>
</p:sldLayout>
</file>

<file path=ppt/slideLayouts/slideLayout20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66208"/>
      </p:ext>
    </p:extLst>
  </p:cSld>
  <p:clrMapOvr>
    <a:masterClrMapping/>
  </p:clrMapOvr>
  <p:transition spd="slow">
    <p:fade/>
  </p:transition>
</p:sldLayout>
</file>

<file path=ppt/slideLayouts/slideLayout20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5493533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79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6942284"/>
      </p:ext>
    </p:extLst>
  </p:cSld>
  <p:clrMapOvr>
    <a:masterClrMapping/>
  </p:clrMapOvr>
  <p:transition spd="slow">
    <p:fade/>
  </p:transition>
</p:sldLayout>
</file>

<file path=ppt/slideLayouts/slideLayout20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7411663"/>
      </p:ext>
    </p:extLst>
  </p:cSld>
  <p:clrMapOvr>
    <a:masterClrMapping/>
  </p:clrMapOvr>
  <p:transition spd="slow">
    <p:fade/>
  </p:transition>
</p:sldLayout>
</file>

<file path=ppt/slideLayouts/slideLayout20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7220377"/>
      </p:ext>
    </p:extLst>
  </p:cSld>
  <p:clrMapOvr>
    <a:masterClrMapping/>
  </p:clrMapOvr>
  <p:transition spd="slow">
    <p:fade/>
  </p:transition>
</p:sldLayout>
</file>

<file path=ppt/slideLayouts/slideLayout20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1447958"/>
      </p:ext>
    </p:extLst>
  </p:cSld>
  <p:clrMapOvr>
    <a:masterClrMapping/>
  </p:clrMapOvr>
  <p:transition spd="slow">
    <p:fade/>
  </p:transition>
</p:sldLayout>
</file>

<file path=ppt/slideLayouts/slideLayout20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1597334"/>
      </p:ext>
    </p:extLst>
  </p:cSld>
  <p:clrMapOvr>
    <a:masterClrMapping/>
  </p:clrMapOvr>
  <p:transition spd="slow">
    <p:fade/>
  </p:transition>
</p:sldLayout>
</file>

<file path=ppt/slideLayouts/slideLayout20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3870743"/>
      </p:ext>
    </p:extLst>
  </p:cSld>
  <p:clrMapOvr>
    <a:masterClrMapping/>
  </p:clrMapOvr>
  <p:transition spd="slow">
    <p:fade/>
  </p:transition>
</p:sldLayout>
</file>

<file path=ppt/slideLayouts/slideLayout20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2687813"/>
      </p:ext>
    </p:extLst>
  </p:cSld>
  <p:clrMapOvr>
    <a:masterClrMapping/>
  </p:clrMapOvr>
  <p:transition spd="slow">
    <p:fade/>
  </p:transition>
</p:sldLayout>
</file>

<file path=ppt/slideLayouts/slideLayout20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6459653"/>
      </p:ext>
    </p:extLst>
  </p:cSld>
  <p:clrMapOvr>
    <a:masterClrMapping/>
  </p:clrMapOvr>
  <p:transition spd="slow">
    <p:fade/>
  </p:transition>
</p:sldLayout>
</file>

<file path=ppt/slideLayouts/slideLayout20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2747155"/>
      </p:ext>
    </p:extLst>
  </p:cSld>
  <p:clrMapOvr>
    <a:masterClrMapping/>
  </p:clrMapOvr>
  <p:transition spd="slow">
    <p:fade/>
  </p:transition>
</p:sldLayout>
</file>

<file path=ppt/slideLayouts/slideLayout20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26364043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756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394659"/>
      </p:ext>
    </p:extLst>
  </p:cSld>
  <p:clrMapOvr>
    <a:masterClrMapping/>
  </p:clrMapOvr>
  <p:transition spd="slow">
    <p:fade/>
  </p:transition>
</p:sldLayout>
</file>

<file path=ppt/slideLayouts/slideLayout20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7997924"/>
      </p:ext>
    </p:extLst>
  </p:cSld>
  <p:clrMapOvr>
    <a:masterClrMapping/>
  </p:clrMapOvr>
  <p:transition spd="slow">
    <p:fade/>
  </p:transition>
</p:sldLayout>
</file>

<file path=ppt/slideLayouts/slideLayout20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45599265"/>
      </p:ext>
    </p:extLst>
  </p:cSld>
  <p:clrMapOvr>
    <a:masterClrMapping/>
  </p:clrMapOvr>
  <p:transition spd="slow">
    <p:fade/>
  </p:transition>
</p:sldLayout>
</file>

<file path=ppt/slideLayouts/slideLayout20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09715"/>
      </p:ext>
    </p:extLst>
  </p:cSld>
  <p:clrMapOvr>
    <a:masterClrMapping/>
  </p:clrMapOvr>
  <p:transition spd="slow">
    <p:fade/>
  </p:transition>
</p:sldLayout>
</file>

<file path=ppt/slideLayouts/slideLayout20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20145"/>
      </p:ext>
    </p:extLst>
  </p:cSld>
  <p:clrMapOvr>
    <a:masterClrMapping/>
  </p:clrMapOvr>
  <p:transition spd="slow">
    <p:fade/>
  </p:transition>
</p:sldLayout>
</file>

<file path=ppt/slideLayouts/slideLayout20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110197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338350"/>
      </p:ext>
    </p:extLst>
  </p:cSld>
  <p:clrMapOvr>
    <a:masterClrMapping/>
  </p:clrMapOvr>
  <p:transition spd="slow">
    <p:fade/>
  </p:transition>
</p:sldLayout>
</file>

<file path=ppt/slideLayouts/slideLayout20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6462314"/>
      </p:ext>
    </p:extLst>
  </p:cSld>
  <p:clrMapOvr>
    <a:masterClrMapping/>
  </p:clrMapOvr>
  <p:transition spd="slow">
    <p:fade/>
  </p:transition>
</p:sldLayout>
</file>

<file path=ppt/slideLayouts/slideLayout20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9628817"/>
      </p:ext>
    </p:extLst>
  </p:cSld>
  <p:clrMapOvr>
    <a:masterClrMapping/>
  </p:clrMapOvr>
  <p:transition spd="slow">
    <p:fade/>
  </p:transition>
</p:sldLayout>
</file>

<file path=ppt/slideLayouts/slideLayout20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474800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198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07768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84604475"/>
      </p:ext>
    </p:extLst>
  </p:cSld>
  <p:clrMapOvr>
    <a:masterClrMapping/>
  </p:clrMapOvr>
  <p:transition spd="slow">
    <p:fade/>
  </p:transition>
</p:sldLayout>
</file>

<file path=ppt/slideLayouts/slideLayout20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0560018"/>
      </p:ext>
    </p:extLst>
  </p:cSld>
  <p:clrMapOvr>
    <a:masterClrMapping/>
  </p:clrMapOvr>
  <p:transition spd="slow">
    <p:fade/>
  </p:transition>
</p:sldLayout>
</file>

<file path=ppt/slideLayouts/slideLayout20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0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4967702"/>
      </p:ext>
    </p:extLst>
  </p:cSld>
  <p:clrMapOvr>
    <a:masterClrMapping/>
  </p:clrMapOvr>
  <p:transition spd="slow">
    <p:fade/>
  </p:transition>
</p:sldLayout>
</file>

<file path=ppt/slideLayouts/slideLayout20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6356133"/>
      </p:ext>
    </p:extLst>
  </p:cSld>
  <p:clrMapOvr>
    <a:masterClrMapping/>
  </p:clrMapOvr>
  <p:transition spd="slow">
    <p:fade/>
  </p:transition>
</p:sldLayout>
</file>

<file path=ppt/slideLayouts/slideLayout20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91641514"/>
      </p:ext>
    </p:extLst>
  </p:cSld>
  <p:clrMapOvr>
    <a:masterClrMapping/>
  </p:clrMapOvr>
  <p:transition spd="slow">
    <p:fade/>
  </p:transition>
</p:sldLayout>
</file>

<file path=ppt/slideLayouts/slideLayout20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9459716"/>
      </p:ext>
    </p:extLst>
  </p:cSld>
  <p:clrMapOvr>
    <a:masterClrMapping/>
  </p:clrMapOvr>
  <p:transition spd="slow">
    <p:fade/>
  </p:transition>
</p:sldLayout>
</file>

<file path=ppt/slideLayouts/slideLayout20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511995"/>
      </p:ext>
    </p:extLst>
  </p:cSld>
  <p:clrMapOvr>
    <a:masterClrMapping/>
  </p:clrMapOvr>
  <p:transition spd="slow">
    <p:fade/>
  </p:transition>
</p:sldLayout>
</file>

<file path=ppt/slideLayouts/slideLayout20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0900754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75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5374757"/>
      </p:ext>
    </p:extLst>
  </p:cSld>
  <p:clrMapOvr>
    <a:masterClrMapping/>
  </p:clrMapOvr>
  <p:transition spd="slow">
    <p:fade/>
  </p:transition>
</p:sldLayout>
</file>

<file path=ppt/slideLayouts/slideLayout20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5527518"/>
      </p:ext>
    </p:extLst>
  </p:cSld>
  <p:clrMapOvr>
    <a:masterClrMapping/>
  </p:clrMapOvr>
  <p:transition spd="slow">
    <p:fade/>
  </p:transition>
</p:sldLayout>
</file>

<file path=ppt/slideLayouts/slideLayout20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214798"/>
      </p:ext>
    </p:extLst>
  </p:cSld>
  <p:clrMapOvr>
    <a:masterClrMapping/>
  </p:clrMapOvr>
  <p:transition spd="slow">
    <p:fade/>
  </p:transition>
</p:sldLayout>
</file>

<file path=ppt/slideLayouts/slideLayout20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9198"/>
      </p:ext>
    </p:extLst>
  </p:cSld>
  <p:clrMapOvr>
    <a:masterClrMapping/>
  </p:clrMapOvr>
  <p:transition spd="slow">
    <p:fade/>
  </p:transition>
</p:sldLayout>
</file>

<file path=ppt/slideLayouts/slideLayout20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1744351"/>
      </p:ext>
    </p:extLst>
  </p:cSld>
  <p:clrMapOvr>
    <a:masterClrMapping/>
  </p:clrMapOvr>
  <p:transition spd="slow">
    <p:fade/>
  </p:transition>
</p:sldLayout>
</file>

<file path=ppt/slideLayouts/slideLayout20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7994476"/>
      </p:ext>
    </p:extLst>
  </p:cSld>
  <p:clrMapOvr>
    <a:masterClrMapping/>
  </p:clrMapOvr>
  <p:transition spd="slow">
    <p:fade/>
  </p:transition>
</p:sldLayout>
</file>

<file path=ppt/slideLayouts/slideLayout20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09834303"/>
      </p:ext>
    </p:extLst>
  </p:cSld>
  <p:clrMapOvr>
    <a:masterClrMapping/>
  </p:clrMapOvr>
  <p:transition spd="slow">
    <p:fade/>
  </p:transition>
</p:sldLayout>
</file>

<file path=ppt/slideLayouts/slideLayout20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373200"/>
      </p:ext>
    </p:extLst>
  </p:cSld>
  <p:clrMapOvr>
    <a:masterClrMapping/>
  </p:clrMapOvr>
  <p:transition spd="slow">
    <p:fade/>
  </p:transition>
</p:sldLayout>
</file>

<file path=ppt/slideLayouts/slideLayout20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622788"/>
      </p:ext>
    </p:extLst>
  </p:cSld>
  <p:clrMapOvr>
    <a:masterClrMapping/>
  </p:clrMapOvr>
  <p:transition spd="slow">
    <p:fade/>
  </p:transition>
</p:sldLayout>
</file>

<file path=ppt/slideLayouts/slideLayout20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597914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852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94573"/>
      </p:ext>
    </p:extLst>
  </p:cSld>
  <p:clrMapOvr>
    <a:masterClrMapping/>
  </p:clrMapOvr>
  <p:transition spd="slow">
    <p:fade/>
  </p:transition>
</p:sldLayout>
</file>

<file path=ppt/slideLayouts/slideLayout20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23533"/>
      </p:ext>
    </p:extLst>
  </p:cSld>
  <p:clrMapOvr>
    <a:masterClrMapping/>
  </p:clrMapOvr>
  <p:transition spd="slow">
    <p:fade/>
  </p:transition>
</p:sldLayout>
</file>

<file path=ppt/slideLayouts/slideLayout20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586549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4200905"/>
      </p:ext>
    </p:extLst>
  </p:cSld>
  <p:clrMapOvr>
    <a:masterClrMapping/>
  </p:clrMapOvr>
  <p:transition spd="slow">
    <p:fade/>
  </p:transition>
</p:sldLayout>
</file>

<file path=ppt/slideLayouts/slideLayout20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8934596"/>
      </p:ext>
    </p:extLst>
  </p:cSld>
  <p:clrMapOvr>
    <a:masterClrMapping/>
  </p:clrMapOvr>
  <p:transition spd="slow">
    <p:fade/>
  </p:transition>
</p:sldLayout>
</file>

<file path=ppt/slideLayouts/slideLayout20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04692760"/>
      </p:ext>
    </p:extLst>
  </p:cSld>
  <p:clrMapOvr>
    <a:masterClrMapping/>
  </p:clrMapOvr>
  <p:transition spd="slow">
    <p:fade/>
  </p:transition>
</p:sldLayout>
</file>

<file path=ppt/slideLayouts/slideLayout20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506728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39951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0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47447891"/>
      </p:ext>
    </p:extLst>
  </p:cSld>
  <p:clrMapOvr>
    <a:masterClrMapping/>
  </p:clrMapOvr>
  <p:transition spd="slow">
    <p:fade/>
  </p:transition>
</p:sldLayout>
</file>

<file path=ppt/slideLayouts/slideLayout20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124391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1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0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3712401"/>
      </p:ext>
    </p:extLst>
  </p:cSld>
  <p:clrMapOvr>
    <a:masterClrMapping/>
  </p:clrMapOvr>
  <p:transition spd="slow">
    <p:fade/>
  </p:transition>
</p:sldLayout>
</file>

<file path=ppt/slideLayouts/slideLayout20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8215174"/>
      </p:ext>
    </p:extLst>
  </p:cSld>
  <p:clrMapOvr>
    <a:masterClrMapping/>
  </p:clrMapOvr>
  <p:transition spd="slow">
    <p:fade/>
  </p:transition>
</p:sldLayout>
</file>

<file path=ppt/slideLayouts/slideLayout20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80164166"/>
      </p:ext>
    </p:extLst>
  </p:cSld>
  <p:clrMapOvr>
    <a:masterClrMapping/>
  </p:clrMapOvr>
  <p:transition spd="slow">
    <p:fade/>
  </p:transition>
</p:sldLayout>
</file>

<file path=ppt/slideLayouts/slideLayout20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747687"/>
      </p:ext>
    </p:extLst>
  </p:cSld>
  <p:clrMapOvr>
    <a:masterClrMapping/>
  </p:clrMapOvr>
  <p:transition spd="slow">
    <p:fade/>
  </p:transition>
</p:sldLayout>
</file>

<file path=ppt/slideLayouts/slideLayout20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6407456"/>
      </p:ext>
    </p:extLst>
  </p:cSld>
  <p:clrMapOvr>
    <a:masterClrMapping/>
  </p:clrMapOvr>
  <p:transition spd="slow">
    <p:fade/>
  </p:transition>
</p:sldLayout>
</file>

<file path=ppt/slideLayouts/slideLayout20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9872004"/>
      </p:ext>
    </p:extLst>
  </p:cSld>
  <p:clrMapOvr>
    <a:masterClrMapping/>
  </p:clrMapOvr>
  <p:transition spd="slow">
    <p:fade/>
  </p:transition>
</p:sldLayout>
</file>

<file path=ppt/slideLayouts/slideLayout20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7975186"/>
      </p:ext>
    </p:extLst>
  </p:cSld>
  <p:clrMapOvr>
    <a:masterClrMapping/>
  </p:clrMapOvr>
  <p:transition spd="slow">
    <p:fade/>
  </p:transition>
</p:sldLayout>
</file>

<file path=ppt/slideLayouts/slideLayout20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88698228"/>
      </p:ext>
    </p:extLst>
  </p:cSld>
  <p:clrMapOvr>
    <a:masterClrMapping/>
  </p:clrMapOvr>
  <p:transition spd="slow">
    <p:fade/>
  </p:transition>
</p:sldLayout>
</file>

<file path=ppt/slideLayouts/slideLayout20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0210380"/>
      </p:ext>
    </p:extLst>
  </p:cSld>
  <p:clrMapOvr>
    <a:masterClrMapping/>
  </p:clrMapOvr>
  <p:transition spd="slow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1544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6084669"/>
      </p:ext>
    </p:extLst>
  </p:cSld>
  <p:clrMapOvr>
    <a:masterClrMapping/>
  </p:clrMapOvr>
  <p:transition spd="slow">
    <p:fade/>
  </p:transition>
</p:sldLayout>
</file>

<file path=ppt/slideLayouts/slideLayout20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8277216"/>
      </p:ext>
    </p:extLst>
  </p:cSld>
  <p:clrMapOvr>
    <a:masterClrMapping/>
  </p:clrMapOvr>
  <p:transition spd="slow">
    <p:fade/>
  </p:transition>
</p:sldLayout>
</file>

<file path=ppt/slideLayouts/slideLayout20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4438826"/>
      </p:ext>
    </p:extLst>
  </p:cSld>
  <p:clrMapOvr>
    <a:masterClrMapping/>
  </p:clrMapOvr>
  <p:transition spd="slow">
    <p:fade/>
  </p:transition>
</p:sldLayout>
</file>

<file path=ppt/slideLayouts/slideLayout20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37274370"/>
      </p:ext>
    </p:extLst>
  </p:cSld>
  <p:clrMapOvr>
    <a:masterClrMapping/>
  </p:clrMapOvr>
  <p:transition spd="slow">
    <p:fade/>
  </p:transition>
</p:sldLayout>
</file>

<file path=ppt/slideLayouts/slideLayout20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53913"/>
      </p:ext>
    </p:extLst>
  </p:cSld>
  <p:clrMapOvr>
    <a:masterClrMapping/>
  </p:clrMapOvr>
  <p:transition spd="slow">
    <p:fade/>
  </p:transition>
</p:sldLayout>
</file>

<file path=ppt/slideLayouts/slideLayout20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6524673"/>
      </p:ext>
    </p:extLst>
  </p:cSld>
  <p:clrMapOvr>
    <a:masterClrMapping/>
  </p:clrMapOvr>
  <p:transition spd="slow">
    <p:fade/>
  </p:transition>
</p:sldLayout>
</file>

<file path=ppt/slideLayouts/slideLayout20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148985"/>
      </p:ext>
    </p:extLst>
  </p:cSld>
  <p:clrMapOvr>
    <a:masterClrMapping/>
  </p:clrMapOvr>
  <p:transition spd="slow">
    <p:fade/>
  </p:transition>
</p:sldLayout>
</file>

<file path=ppt/slideLayouts/slideLayout20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4234"/>
      </p:ext>
    </p:extLst>
  </p:cSld>
  <p:clrMapOvr>
    <a:masterClrMapping/>
  </p:clrMapOvr>
  <p:transition spd="slow">
    <p:fade/>
  </p:transition>
</p:sldLayout>
</file>

<file path=ppt/slideLayouts/slideLayout20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0434"/>
      </p:ext>
    </p:extLst>
  </p:cSld>
  <p:clrMapOvr>
    <a:masterClrMapping/>
  </p:clrMapOvr>
  <p:transition spd="slow">
    <p:fade/>
  </p:transition>
</p:sldLayout>
</file>

<file path=ppt/slideLayouts/slideLayout20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50934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335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2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029435"/>
      </p:ext>
    </p:extLst>
  </p:cSld>
  <p:clrMapOvr>
    <a:masterClrMapping/>
  </p:clrMapOvr>
  <p:transition spd="slow">
    <p:fade/>
  </p:transition>
</p:sldLayout>
</file>

<file path=ppt/slideLayouts/slideLayout2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17796753"/>
      </p:ext>
    </p:extLst>
  </p:cSld>
  <p:clrMapOvr>
    <a:masterClrMapping/>
  </p:clrMapOvr>
  <p:transition spd="slow">
    <p:fade/>
  </p:transition>
</p:sldLayout>
</file>

<file path=ppt/slideLayouts/slideLayout2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6785563"/>
      </p:ext>
    </p:extLst>
  </p:cSld>
  <p:clrMapOvr>
    <a:masterClrMapping/>
  </p:clrMapOvr>
  <p:transition spd="slow">
    <p:fade/>
  </p:transition>
</p:sldLayout>
</file>

<file path=ppt/slideLayouts/slideLayout2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634553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119098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21740809"/>
      </p:ext>
    </p:extLst>
  </p:cSld>
  <p:clrMapOvr>
    <a:masterClrMapping/>
  </p:clrMapOvr>
  <p:transition spd="slow">
    <p:fade/>
  </p:transition>
</p:sldLayout>
</file>

<file path=ppt/slideLayouts/slideLayout2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83951660"/>
      </p:ext>
    </p:extLst>
  </p:cSld>
  <p:clrMapOvr>
    <a:masterClrMapping/>
  </p:clrMapOvr>
  <p:transition spd="slow">
    <p:fade/>
  </p:transition>
</p:sldLayout>
</file>

<file path=ppt/slideLayouts/slideLayout2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9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1988614"/>
      </p:ext>
    </p:extLst>
  </p:cSld>
  <p:clrMapOvr>
    <a:masterClrMapping/>
  </p:clrMapOvr>
  <p:transition spd="slow">
    <p:fade/>
  </p:transition>
</p:sldLayout>
</file>

<file path=ppt/slideLayouts/slideLayout2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6042012"/>
      </p:ext>
    </p:extLst>
  </p:cSld>
  <p:clrMapOvr>
    <a:masterClrMapping/>
  </p:clrMapOvr>
  <p:transition spd="slow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3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91642329"/>
      </p:ext>
    </p:extLst>
  </p:cSld>
  <p:clrMapOvr>
    <a:masterClrMapping/>
  </p:clrMapOvr>
  <p:transition spd="slow">
    <p:fade/>
  </p:transition>
</p:sldLayout>
</file>

<file path=ppt/slideLayouts/slideLayout2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8052883"/>
      </p:ext>
    </p:extLst>
  </p:cSld>
  <p:clrMapOvr>
    <a:masterClrMapping/>
  </p:clrMapOvr>
  <p:transition spd="slow">
    <p:fade/>
  </p:transition>
</p:sldLayout>
</file>

<file path=ppt/slideLayouts/slideLayout2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867460"/>
      </p:ext>
    </p:extLst>
  </p:cSld>
  <p:clrMapOvr>
    <a:masterClrMapping/>
  </p:clrMapOvr>
  <p:transition spd="slow">
    <p:fade/>
  </p:transition>
</p:sldLayout>
</file>

<file path=ppt/slideLayouts/slideLayout2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4452882"/>
      </p:ext>
    </p:extLst>
  </p:cSld>
  <p:clrMapOvr>
    <a:masterClrMapping/>
  </p:clrMapOvr>
  <p:transition spd="slow">
    <p:fade/>
  </p:transition>
</p:sldLayout>
</file>

<file path=ppt/slideLayouts/slideLayout2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4837712"/>
      </p:ext>
    </p:extLst>
  </p:cSld>
  <p:clrMapOvr>
    <a:masterClrMapping/>
  </p:clrMapOvr>
  <p:transition spd="slow">
    <p:fade/>
  </p:transition>
</p:sldLayout>
</file>

<file path=ppt/slideLayouts/slideLayout2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6247497"/>
      </p:ext>
    </p:extLst>
  </p:cSld>
  <p:clrMapOvr>
    <a:masterClrMapping/>
  </p:clrMapOvr>
  <p:transition spd="slow">
    <p:fade/>
  </p:transition>
</p:sldLayout>
</file>

<file path=ppt/slideLayouts/slideLayout2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1791037"/>
      </p:ext>
    </p:extLst>
  </p:cSld>
  <p:clrMapOvr>
    <a:masterClrMapping/>
  </p:clrMapOvr>
  <p:transition spd="slow">
    <p:fade/>
  </p:transition>
</p:sldLayout>
</file>

<file path=ppt/slideLayouts/slideLayout2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889234"/>
      </p:ext>
    </p:extLst>
  </p:cSld>
  <p:clrMapOvr>
    <a:masterClrMapping/>
  </p:clrMapOvr>
  <p:transition spd="slow">
    <p:fade/>
  </p:transition>
</p:sldLayout>
</file>

<file path=ppt/slideLayouts/slideLayout2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0817674"/>
      </p:ext>
    </p:extLst>
  </p:cSld>
  <p:clrMapOvr>
    <a:masterClrMapping/>
  </p:clrMapOvr>
  <p:transition spd="slow">
    <p:fade/>
  </p:transition>
</p:sldLayout>
</file>

<file path=ppt/slideLayouts/slideLayout2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768482"/>
      </p:ext>
    </p:extLst>
  </p:cSld>
  <p:clrMapOvr>
    <a:masterClrMapping/>
  </p:clrMapOvr>
  <p:transition spd="slow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4613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3264796"/>
      </p:ext>
    </p:extLst>
  </p:cSld>
  <p:clrMapOvr>
    <a:masterClrMapping/>
  </p:clrMapOvr>
  <p:transition spd="slow">
    <p:fade/>
  </p:transition>
</p:sldLayout>
</file>

<file path=ppt/slideLayouts/slideLayout2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1905074"/>
      </p:ext>
    </p:extLst>
  </p:cSld>
  <p:clrMapOvr>
    <a:masterClrMapping/>
  </p:clrMapOvr>
  <p:transition spd="slow">
    <p:fade/>
  </p:transition>
</p:sldLayout>
</file>

<file path=ppt/slideLayouts/slideLayout2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628802"/>
      </p:ext>
    </p:extLst>
  </p:cSld>
  <p:clrMapOvr>
    <a:masterClrMapping/>
  </p:clrMapOvr>
  <p:transition spd="slow">
    <p:fade/>
  </p:transition>
</p:sldLayout>
</file>

<file path=ppt/slideLayouts/slideLayout2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84502687"/>
      </p:ext>
    </p:extLst>
  </p:cSld>
  <p:clrMapOvr>
    <a:masterClrMapping/>
  </p:clrMapOvr>
  <p:transition spd="slow">
    <p:fade/>
  </p:transition>
</p:sldLayout>
</file>

<file path=ppt/slideLayouts/slideLayout2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30096"/>
      </p:ext>
    </p:extLst>
  </p:cSld>
  <p:clrMapOvr>
    <a:masterClrMapping/>
  </p:clrMapOvr>
  <p:transition spd="slow">
    <p:fade/>
  </p:transition>
</p:sldLayout>
</file>

<file path=ppt/slideLayouts/slideLayout2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58333"/>
      </p:ext>
    </p:extLst>
  </p:cSld>
  <p:clrMapOvr>
    <a:masterClrMapping/>
  </p:clrMapOvr>
  <p:transition spd="slow">
    <p:fade/>
  </p:transition>
</p:sldLayout>
</file>

<file path=ppt/slideLayouts/slideLayout2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035780"/>
      </p:ext>
    </p:extLst>
  </p:cSld>
  <p:clrMapOvr>
    <a:masterClrMapping/>
  </p:clrMapOvr>
  <p:transition spd="slow">
    <p:fade/>
  </p:transition>
</p:sldLayout>
</file>

<file path=ppt/slideLayouts/slideLayout2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1976702"/>
      </p:ext>
    </p:extLst>
  </p:cSld>
  <p:clrMapOvr>
    <a:masterClrMapping/>
  </p:clrMapOvr>
  <p:transition spd="slow">
    <p:fade/>
  </p:transition>
</p:sldLayout>
</file>

<file path=ppt/slideLayouts/slideLayout2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05530154"/>
      </p:ext>
    </p:extLst>
  </p:cSld>
  <p:clrMapOvr>
    <a:masterClrMapping/>
  </p:clrMapOvr>
  <p:transition spd="slow">
    <p:fade/>
  </p:transition>
</p:sldLayout>
</file>

<file path=ppt/slideLayouts/slideLayout2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827783"/>
      </p:ext>
    </p:extLst>
  </p:cSld>
  <p:clrMapOvr>
    <a:masterClrMapping/>
  </p:clrMapOvr>
  <p:transition spd="slow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23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9260869"/>
      </p:ext>
    </p:extLst>
  </p:cSld>
  <p:clrMapOvr>
    <a:masterClrMapping/>
  </p:clrMapOvr>
  <p:transition spd="slow">
    <p:fade/>
  </p:transition>
</p:sldLayout>
</file>

<file path=ppt/slideLayouts/slideLayout2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3029459"/>
      </p:ext>
    </p:extLst>
  </p:cSld>
  <p:clrMapOvr>
    <a:masterClrMapping/>
  </p:clrMapOvr>
  <p:transition spd="slow">
    <p:fade/>
  </p:transition>
</p:sldLayout>
</file>

<file path=ppt/slideLayouts/slideLayout2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7959415"/>
      </p:ext>
    </p:extLst>
  </p:cSld>
  <p:clrMapOvr>
    <a:masterClrMapping/>
  </p:clrMapOvr>
  <p:transition spd="slow">
    <p:fade/>
  </p:transition>
</p:sldLayout>
</file>

<file path=ppt/slideLayouts/slideLayout2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1216759"/>
      </p:ext>
    </p:extLst>
  </p:cSld>
  <p:clrMapOvr>
    <a:masterClrMapping/>
  </p:clrMapOvr>
  <p:transition spd="slow">
    <p:fade/>
  </p:transition>
</p:sldLayout>
</file>

<file path=ppt/slideLayouts/slideLayout2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1435739"/>
      </p:ext>
    </p:extLst>
  </p:cSld>
  <p:clrMapOvr>
    <a:masterClrMapping/>
  </p:clrMapOvr>
  <p:transition spd="slow">
    <p:fade/>
  </p:transition>
</p:sldLayout>
</file>

<file path=ppt/slideLayouts/slideLayout2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7271931"/>
      </p:ext>
    </p:extLst>
  </p:cSld>
  <p:clrMapOvr>
    <a:masterClrMapping/>
  </p:clrMapOvr>
  <p:transition spd="slow">
    <p:fade/>
  </p:transition>
</p:sldLayout>
</file>

<file path=ppt/slideLayouts/slideLayout2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2069156"/>
      </p:ext>
    </p:extLst>
  </p:cSld>
  <p:clrMapOvr>
    <a:masterClrMapping/>
  </p:clrMapOvr>
  <p:transition spd="slow">
    <p:fade/>
  </p:transition>
</p:sldLayout>
</file>

<file path=ppt/slideLayouts/slideLayout2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04659"/>
      </p:ext>
    </p:extLst>
  </p:cSld>
  <p:clrMapOvr>
    <a:masterClrMapping/>
  </p:clrMapOvr>
  <p:transition spd="slow">
    <p:fade/>
  </p:transition>
</p:sldLayout>
</file>

<file path=ppt/slideLayouts/slideLayout2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7438898"/>
      </p:ext>
    </p:extLst>
  </p:cSld>
  <p:clrMapOvr>
    <a:masterClrMapping/>
  </p:clrMapOvr>
  <p:transition spd="slow">
    <p:fade/>
  </p:transition>
</p:sldLayout>
</file>

<file path=ppt/slideLayouts/slideLayout2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432088"/>
      </p:ext>
    </p:extLst>
  </p:cSld>
  <p:clrMapOvr>
    <a:masterClrMapping/>
  </p:clrMapOvr>
  <p:transition spd="slow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788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874937"/>
      </p:ext>
    </p:extLst>
  </p:cSld>
  <p:clrMapOvr>
    <a:masterClrMapping/>
  </p:clrMapOvr>
  <p:transition spd="slow">
    <p:fade/>
  </p:transition>
</p:sldLayout>
</file>

<file path=ppt/slideLayouts/slideLayout2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4344730"/>
      </p:ext>
    </p:extLst>
  </p:cSld>
  <p:clrMapOvr>
    <a:masterClrMapping/>
  </p:clrMapOvr>
  <p:transition spd="slow">
    <p:fade/>
  </p:transition>
</p:sldLayout>
</file>

<file path=ppt/slideLayouts/slideLayout2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0876494"/>
      </p:ext>
    </p:extLst>
  </p:cSld>
  <p:clrMapOvr>
    <a:masterClrMapping/>
  </p:clrMapOvr>
  <p:transition spd="slow">
    <p:fade/>
  </p:transition>
</p:sldLayout>
</file>

<file path=ppt/slideLayouts/slideLayout2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0058608"/>
      </p:ext>
    </p:extLst>
  </p:cSld>
  <p:clrMapOvr>
    <a:masterClrMapping/>
  </p:clrMapOvr>
  <p:transition spd="slow">
    <p:fade/>
  </p:transition>
</p:sldLayout>
</file>

<file path=ppt/slideLayouts/slideLayout2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9430878"/>
      </p:ext>
    </p:extLst>
  </p:cSld>
  <p:clrMapOvr>
    <a:masterClrMapping/>
  </p:clrMapOvr>
  <p:transition spd="slow">
    <p:fade/>
  </p:transition>
</p:sldLayout>
</file>

<file path=ppt/slideLayouts/slideLayout2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3999784"/>
      </p:ext>
    </p:extLst>
  </p:cSld>
  <p:clrMapOvr>
    <a:masterClrMapping/>
  </p:clrMapOvr>
  <p:transition spd="slow">
    <p:fade/>
  </p:transition>
</p:sldLayout>
</file>

<file path=ppt/slideLayouts/slideLayout2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49475015"/>
      </p:ext>
    </p:extLst>
  </p:cSld>
  <p:clrMapOvr>
    <a:masterClrMapping/>
  </p:clrMapOvr>
  <p:transition spd="slow">
    <p:fade/>
  </p:transition>
</p:sldLayout>
</file>

<file path=ppt/slideLayouts/slideLayout2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6427633"/>
      </p:ext>
    </p:extLst>
  </p:cSld>
  <p:clrMapOvr>
    <a:masterClrMapping/>
  </p:clrMapOvr>
  <p:transition spd="slow">
    <p:fade/>
  </p:transition>
</p:sldLayout>
</file>

<file path=ppt/slideLayouts/slideLayout2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09744214"/>
      </p:ext>
    </p:extLst>
  </p:cSld>
  <p:clrMapOvr>
    <a:masterClrMapping/>
  </p:clrMapOvr>
  <p:transition spd="slow">
    <p:fade/>
  </p:transition>
</p:sldLayout>
</file>

<file path=ppt/slideLayouts/slideLayout2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040000"/>
      </p:ext>
    </p:extLst>
  </p:cSld>
  <p:clrMapOvr>
    <a:masterClrMapping/>
  </p:clrMapOvr>
  <p:transition spd="slow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04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164105"/>
      </p:ext>
    </p:extLst>
  </p:cSld>
  <p:clrMapOvr>
    <a:masterClrMapping/>
  </p:clrMapOvr>
  <p:transition spd="slow">
    <p:fade/>
  </p:transition>
</p:sldLayout>
</file>

<file path=ppt/slideLayouts/slideLayout2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30740740"/>
      </p:ext>
    </p:extLst>
  </p:cSld>
  <p:clrMapOvr>
    <a:masterClrMapping/>
  </p:clrMapOvr>
  <p:transition spd="slow">
    <p:fade/>
  </p:transition>
</p:sldLayout>
</file>

<file path=ppt/slideLayouts/slideLayout2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7308255"/>
      </p:ext>
    </p:extLst>
  </p:cSld>
  <p:clrMapOvr>
    <a:masterClrMapping/>
  </p:clrMapOvr>
  <p:transition spd="slow">
    <p:fade/>
  </p:transition>
</p:sldLayout>
</file>

<file path=ppt/slideLayouts/slideLayout2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11243026"/>
      </p:ext>
    </p:extLst>
  </p:cSld>
  <p:clrMapOvr>
    <a:masterClrMapping/>
  </p:clrMapOvr>
  <p:transition spd="slow">
    <p:fade/>
  </p:transition>
</p:sldLayout>
</file>

<file path=ppt/slideLayouts/slideLayout2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7364701"/>
      </p:ext>
    </p:extLst>
  </p:cSld>
  <p:clrMapOvr>
    <a:masterClrMapping/>
  </p:clrMapOvr>
  <p:transition spd="slow">
    <p:fade/>
  </p:transition>
</p:sldLayout>
</file>

<file path=ppt/slideLayouts/slideLayout2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0150150"/>
      </p:ext>
    </p:extLst>
  </p:cSld>
  <p:clrMapOvr>
    <a:masterClrMapping/>
  </p:clrMapOvr>
  <p:transition spd="slow">
    <p:fade/>
  </p:transition>
</p:sldLayout>
</file>

<file path=ppt/slideLayouts/slideLayout2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7980533"/>
      </p:ext>
    </p:extLst>
  </p:cSld>
  <p:clrMapOvr>
    <a:masterClrMapping/>
  </p:clrMapOvr>
  <p:transition spd="slow">
    <p:fade/>
  </p:transition>
</p:sldLayout>
</file>

<file path=ppt/slideLayouts/slideLayout2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1007748"/>
      </p:ext>
    </p:extLst>
  </p:cSld>
  <p:clrMapOvr>
    <a:masterClrMapping/>
  </p:clrMapOvr>
  <p:transition spd="slow">
    <p:fade/>
  </p:transition>
</p:sldLayout>
</file>

<file path=ppt/slideLayouts/slideLayout2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90700411"/>
      </p:ext>
    </p:extLst>
  </p:cSld>
  <p:clrMapOvr>
    <a:masterClrMapping/>
  </p:clrMapOvr>
  <p:transition spd="slow">
    <p:fade/>
  </p:transition>
</p:sldLayout>
</file>

<file path=ppt/slideLayouts/slideLayout2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8169428"/>
      </p:ext>
    </p:extLst>
  </p:cSld>
  <p:clrMapOvr>
    <a:masterClrMapping/>
  </p:clrMapOvr>
  <p:transition spd="slow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722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9825924"/>
      </p:ext>
    </p:extLst>
  </p:cSld>
  <p:clrMapOvr>
    <a:masterClrMapping/>
  </p:clrMapOvr>
  <p:transition spd="slow">
    <p:fade/>
  </p:transition>
</p:sldLayout>
</file>

<file path=ppt/slideLayouts/slideLayout2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361432"/>
      </p:ext>
    </p:extLst>
  </p:cSld>
  <p:clrMapOvr>
    <a:masterClrMapping/>
  </p:clrMapOvr>
  <p:transition spd="slow">
    <p:fade/>
  </p:transition>
</p:sldLayout>
</file>

<file path=ppt/slideLayouts/slideLayout2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7550851"/>
      </p:ext>
    </p:extLst>
  </p:cSld>
  <p:clrMapOvr>
    <a:masterClrMapping/>
  </p:clrMapOvr>
  <p:transition spd="slow">
    <p:fade/>
  </p:transition>
</p:sldLayout>
</file>

<file path=ppt/slideLayouts/slideLayout2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16137056"/>
      </p:ext>
    </p:extLst>
  </p:cSld>
  <p:clrMapOvr>
    <a:masterClrMapping/>
  </p:clrMapOvr>
  <p:transition spd="slow">
    <p:fade/>
  </p:transition>
</p:sldLayout>
</file>

<file path=ppt/slideLayouts/slideLayout2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3639"/>
      </p:ext>
    </p:extLst>
  </p:cSld>
  <p:clrMapOvr>
    <a:masterClrMapping/>
  </p:clrMapOvr>
  <p:transition spd="slow">
    <p:fade/>
  </p:transition>
</p:sldLayout>
</file>

<file path=ppt/slideLayouts/slideLayout2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970091"/>
      </p:ext>
    </p:extLst>
  </p:cSld>
  <p:clrMapOvr>
    <a:masterClrMapping/>
  </p:clrMapOvr>
  <p:transition spd="slow">
    <p:fade/>
  </p:transition>
</p:sldLayout>
</file>

<file path=ppt/slideLayouts/slideLayout2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302847"/>
      </p:ext>
    </p:extLst>
  </p:cSld>
  <p:clrMapOvr>
    <a:masterClrMapping/>
  </p:clrMapOvr>
  <p:transition spd="slow">
    <p:fade/>
  </p:transition>
</p:sldLayout>
</file>

<file path=ppt/slideLayouts/slideLayout2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6708752"/>
      </p:ext>
    </p:extLst>
  </p:cSld>
  <p:clrMapOvr>
    <a:masterClrMapping/>
  </p:clrMapOvr>
  <p:transition spd="slow">
    <p:fade/>
  </p:transition>
</p:sldLayout>
</file>

<file path=ppt/slideLayouts/slideLayout2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59066776"/>
      </p:ext>
    </p:extLst>
  </p:cSld>
  <p:clrMapOvr>
    <a:masterClrMapping/>
  </p:clrMapOvr>
  <p:transition spd="slow">
    <p:fade/>
  </p:transition>
</p:sldLayout>
</file>

<file path=ppt/slideLayouts/slideLayout2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2586595"/>
      </p:ext>
    </p:extLst>
  </p:cSld>
  <p:clrMapOvr>
    <a:masterClrMapping/>
  </p:clrMapOvr>
  <p:transition spd="slow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911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0632456"/>
      </p:ext>
    </p:extLst>
  </p:cSld>
  <p:clrMapOvr>
    <a:masterClrMapping/>
  </p:clrMapOvr>
  <p:transition spd="slow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223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98250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57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81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71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8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9489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70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4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7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472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70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41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8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05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929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358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6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507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5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smtClean="0">
                <a:solidFill>
                  <a:srgbClr val="000000"/>
                </a:solidFill>
              </a:rPr>
              <a:t>26.01.2018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Kristiansand, 2019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C733672-463C-46D9-A0C9-E45884CF28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82118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585010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7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0298296"/>
      </p:ext>
    </p:extLst>
  </p:cSld>
  <p:clrMapOvr>
    <a:masterClrMapping/>
  </p:clrMapOvr>
  <p:transition spd="slow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090939"/>
      </p:ext>
    </p:extLst>
  </p:cSld>
  <p:clrMapOvr>
    <a:masterClrMapping/>
  </p:clrMapOvr>
  <p:transition spd="slow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0964376"/>
      </p:ext>
    </p:extLst>
  </p:cSld>
  <p:clrMapOvr>
    <a:masterClrMapping/>
  </p:clrMapOvr>
  <p:transition spd="slow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646888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040641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0616426"/>
      </p:ext>
    </p:extLst>
  </p:cSld>
  <p:clrMapOvr>
    <a:masterClrMapping/>
  </p:clrMapOvr>
  <p:transition spd="slow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755797"/>
      </p:ext>
    </p:extLst>
  </p:cSld>
  <p:clrMapOvr>
    <a:masterClrMapping/>
  </p:clrMapOvr>
  <p:transition spd="slow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2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67642947"/>
      </p:ext>
    </p:extLst>
  </p:cSld>
  <p:clrMapOvr>
    <a:masterClrMapping/>
  </p:clrMapOvr>
  <p:transition spd="slow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16143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0153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3935695"/>
      </p:ext>
    </p:extLst>
  </p:cSld>
  <p:clrMapOvr>
    <a:masterClrMapping/>
  </p:clrMapOvr>
  <p:transition spd="slow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683740"/>
      </p:ext>
    </p:extLst>
  </p:cSld>
  <p:clrMapOvr>
    <a:masterClrMapping/>
  </p:clrMapOvr>
  <p:transition spd="slow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0500195"/>
      </p:ext>
    </p:extLst>
  </p:cSld>
  <p:clrMapOvr>
    <a:masterClrMapping/>
  </p:clrMapOvr>
  <p:transition spd="slow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1603050"/>
      </p:ext>
    </p:extLst>
  </p:cSld>
  <p:clrMapOvr>
    <a:masterClrMapping/>
  </p:clrMapOvr>
  <p:transition spd="slow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744214"/>
      </p:ext>
    </p:extLst>
  </p:cSld>
  <p:clrMapOvr>
    <a:masterClrMapping/>
  </p:clrMapOvr>
  <p:transition spd="slow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5513561"/>
      </p:ext>
    </p:extLst>
  </p:cSld>
  <p:clrMapOvr>
    <a:masterClrMapping/>
  </p:clrMapOvr>
  <p:transition spd="slow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489494"/>
      </p:ext>
    </p:extLst>
  </p:cSld>
  <p:clrMapOvr>
    <a:masterClrMapping/>
  </p:clrMapOvr>
  <p:transition spd="slow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218961"/>
      </p:ext>
    </p:extLst>
  </p:cSld>
  <p:clrMapOvr>
    <a:masterClrMapping/>
  </p:clrMapOvr>
  <p:transition spd="slow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113027"/>
      </p:ext>
    </p:extLst>
  </p:cSld>
  <p:clrMapOvr>
    <a:masterClrMapping/>
  </p:clrMapOvr>
  <p:transition spd="slow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905901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452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2543471"/>
      </p:ext>
    </p:extLst>
  </p:cSld>
  <p:clrMapOvr>
    <a:masterClrMapping/>
  </p:clrMapOvr>
  <p:transition spd="slow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1291747"/>
      </p:ext>
    </p:extLst>
  </p:cSld>
  <p:clrMapOvr>
    <a:masterClrMapping/>
  </p:clrMapOvr>
  <p:transition spd="slow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2770274"/>
      </p:ext>
    </p:extLst>
  </p:cSld>
  <p:clrMapOvr>
    <a:masterClrMapping/>
  </p:clrMapOvr>
  <p:transition spd="slow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01636862"/>
      </p:ext>
    </p:extLst>
  </p:cSld>
  <p:clrMapOvr>
    <a:masterClrMapping/>
  </p:clrMapOvr>
  <p:transition spd="slow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57525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6874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740249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4030674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24203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135378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44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553641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37986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7926042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68761213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462276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2525222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73092787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086704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770418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68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16709209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1509647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41542358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2043386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4798801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81453064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5639423"/>
      </p:ext>
    </p:extLst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1869221"/>
      </p:ext>
    </p:extLst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966438"/>
      </p:ext>
    </p:extLst>
  </p:cSld>
  <p:clrMapOvr>
    <a:masterClrMapping/>
  </p:clrMapOvr>
  <p:transition spd="slow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719737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3266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7387083"/>
      </p:ext>
    </p:extLst>
  </p:cSld>
  <p:clrMapOvr>
    <a:masterClrMapping/>
  </p:clrMapOvr>
  <p:transition spd="slow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253261"/>
      </p:ext>
    </p:extLst>
  </p:cSld>
  <p:clrMapOvr>
    <a:masterClrMapping/>
  </p:clrMapOvr>
  <p:transition spd="slow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96021"/>
      </p:ext>
    </p:extLst>
  </p:cSld>
  <p:clrMapOvr>
    <a:masterClrMapping/>
  </p:clrMapOvr>
  <p:transition spd="slow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329263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1291671"/>
      </p:ext>
    </p:extLst>
  </p:cSld>
  <p:clrMapOvr>
    <a:masterClrMapping/>
  </p:clrMapOvr>
  <p:transition spd="slow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567148"/>
      </p:ext>
    </p:extLst>
  </p:cSld>
  <p:clrMapOvr>
    <a:masterClrMapping/>
  </p:clrMapOvr>
  <p:transition spd="slow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68006951"/>
      </p:ext>
    </p:extLst>
  </p:cSld>
  <p:clrMapOvr>
    <a:masterClrMapping/>
  </p:clrMapOvr>
  <p:transition spd="slow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5566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7358858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1775754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3058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967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7170307"/>
      </p:ext>
    </p:extLst>
  </p:cSld>
  <p:clrMapOvr>
    <a:masterClrMapping/>
  </p:clrMapOvr>
  <p:transition spd="slow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382026"/>
      </p:ext>
    </p:extLst>
  </p:cSld>
  <p:clrMapOvr>
    <a:masterClrMapping/>
  </p:clrMapOvr>
  <p:transition spd="slow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266735"/>
      </p:ext>
    </p:extLst>
  </p:cSld>
  <p:clrMapOvr>
    <a:masterClrMapping/>
  </p:clrMapOvr>
  <p:transition spd="slow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07935987"/>
      </p:ext>
    </p:extLst>
  </p:cSld>
  <p:clrMapOvr>
    <a:masterClrMapping/>
  </p:clrMapOvr>
  <p:transition spd="slow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9248161"/>
      </p:ext>
    </p:extLst>
  </p:cSld>
  <p:clrMapOvr>
    <a:masterClrMapping/>
  </p:clrMapOvr>
  <p:transition spd="slow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2481341"/>
      </p:ext>
    </p:extLst>
  </p:cSld>
  <p:clrMapOvr>
    <a:masterClrMapping/>
  </p:clrMapOvr>
  <p:transition spd="slow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01214"/>
      </p:ext>
    </p:extLst>
  </p:cSld>
  <p:clrMapOvr>
    <a:masterClrMapping/>
  </p:clrMapOvr>
  <p:transition spd="slow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097543"/>
      </p:ext>
    </p:extLst>
  </p:cSld>
  <p:clrMapOvr>
    <a:masterClrMapping/>
  </p:clrMapOvr>
  <p:transition spd="slow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37109172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5634099"/>
      </p:ext>
    </p:extLst>
  </p:cSld>
  <p:clrMapOvr>
    <a:masterClrMapping/>
  </p:clrMapOvr>
  <p:transition spd="slow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536701"/>
      </p:ext>
    </p:extLst>
  </p:cSld>
  <p:clrMapOvr>
    <a:masterClrMapping/>
  </p:clrMapOvr>
  <p:transition spd="slow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6882615"/>
      </p:ext>
    </p:extLst>
  </p:cSld>
  <p:clrMapOvr>
    <a:masterClrMapping/>
  </p:clrMapOvr>
  <p:transition spd="slow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6554213"/>
      </p:ext>
    </p:extLst>
  </p:cSld>
  <p:clrMapOvr>
    <a:masterClrMapping/>
  </p:clrMapOvr>
  <p:transition spd="slow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91753704"/>
      </p:ext>
    </p:extLst>
  </p:cSld>
  <p:clrMapOvr>
    <a:masterClrMapping/>
  </p:clrMapOvr>
  <p:transition spd="slow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130176"/>
      </p:ext>
    </p:extLst>
  </p:cSld>
  <p:clrMapOvr>
    <a:masterClrMapping/>
  </p:clrMapOvr>
  <p:transition spd="slow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346579"/>
      </p:ext>
    </p:extLst>
  </p:cSld>
  <p:clrMapOvr>
    <a:masterClrMapping/>
  </p:clrMapOvr>
  <p:transition spd="slow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3271674"/>
      </p:ext>
    </p:extLst>
  </p:cSld>
  <p:clrMapOvr>
    <a:masterClrMapping/>
  </p:clrMapOvr>
  <p:transition spd="slow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37158"/>
      </p:ext>
    </p:extLst>
  </p:cSld>
  <p:clrMapOvr>
    <a:masterClrMapping/>
  </p:clrMapOvr>
  <p:transition spd="slow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4782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97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840488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155886"/>
      </p:ext>
    </p:extLst>
  </p:cSld>
  <p:clrMapOvr>
    <a:masterClrMapping/>
  </p:clrMapOvr>
  <p:transition spd="slow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47409583"/>
      </p:ext>
    </p:extLst>
  </p:cSld>
  <p:clrMapOvr>
    <a:masterClrMapping/>
  </p:clrMapOvr>
  <p:transition spd="slow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44259676"/>
      </p:ext>
    </p:extLst>
  </p:cSld>
  <p:clrMapOvr>
    <a:masterClrMapping/>
  </p:clrMapOvr>
  <p:transition spd="slow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226196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104421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1390284"/>
      </p:ext>
    </p:extLst>
  </p:cSld>
  <p:clrMapOvr>
    <a:masterClrMapping/>
  </p:clrMapOvr>
  <p:transition spd="slow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5231140"/>
      </p:ext>
    </p:extLst>
  </p:cSld>
  <p:clrMapOvr>
    <a:masterClrMapping/>
  </p:clrMapOvr>
  <p:transition spd="slow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104857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758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1060743"/>
      </p:ext>
    </p:extLst>
  </p:cSld>
  <p:clrMapOvr>
    <a:masterClrMapping/>
  </p:clrMapOvr>
  <p:transition spd="slow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89359198"/>
      </p:ext>
    </p:extLst>
  </p:cSld>
  <p:clrMapOvr>
    <a:masterClrMapping/>
  </p:clrMapOvr>
  <p:transition spd="slow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4276060"/>
      </p:ext>
    </p:extLst>
  </p:cSld>
  <p:clrMapOvr>
    <a:masterClrMapping/>
  </p:clrMapOvr>
  <p:transition spd="slow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4693864"/>
      </p:ext>
    </p:extLst>
  </p:cSld>
  <p:clrMapOvr>
    <a:masterClrMapping/>
  </p:clrMapOvr>
  <p:transition spd="slow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30992540"/>
      </p:ext>
    </p:extLst>
  </p:cSld>
  <p:clrMapOvr>
    <a:masterClrMapping/>
  </p:clrMapOvr>
  <p:transition spd="slow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1990413"/>
      </p:ext>
    </p:extLst>
  </p:cSld>
  <p:clrMapOvr>
    <a:masterClrMapping/>
  </p:clrMapOvr>
  <p:transition spd="slow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00568777"/>
      </p:ext>
    </p:extLst>
  </p:cSld>
  <p:clrMapOvr>
    <a:masterClrMapping/>
  </p:clrMapOvr>
  <p:transition spd="slow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550444"/>
      </p:ext>
    </p:extLst>
  </p:cSld>
  <p:clrMapOvr>
    <a:masterClrMapping/>
  </p:clrMapOvr>
  <p:transition spd="slow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2089682"/>
      </p:ext>
    </p:extLst>
  </p:cSld>
  <p:clrMapOvr>
    <a:masterClrMapping/>
  </p:clrMapOvr>
  <p:transition spd="slow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66436757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688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2475880"/>
      </p:ext>
    </p:extLst>
  </p:cSld>
  <p:clrMapOvr>
    <a:masterClrMapping/>
  </p:clrMapOvr>
  <p:transition spd="slow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4455106"/>
      </p:ext>
    </p:extLst>
  </p:cSld>
  <p:clrMapOvr>
    <a:masterClrMapping/>
  </p:clrMapOvr>
  <p:transition spd="slow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5986927"/>
      </p:ext>
    </p:extLst>
  </p:cSld>
  <p:clrMapOvr>
    <a:masterClrMapping/>
  </p:clrMapOvr>
  <p:transition spd="slow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094258"/>
      </p:ext>
    </p:extLst>
  </p:cSld>
  <p:clrMapOvr>
    <a:masterClrMapping/>
  </p:clrMapOvr>
  <p:transition spd="slow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36155864"/>
      </p:ext>
    </p:extLst>
  </p:cSld>
  <p:clrMapOvr>
    <a:masterClrMapping/>
  </p:clrMapOvr>
  <p:transition spd="slow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56493"/>
      </p:ext>
    </p:extLst>
  </p:cSld>
  <p:clrMapOvr>
    <a:masterClrMapping/>
  </p:clrMapOvr>
  <p:transition spd="slow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04048"/>
      </p:ext>
    </p:extLst>
  </p:cSld>
  <p:clrMapOvr>
    <a:masterClrMapping/>
  </p:clrMapOvr>
  <p:transition spd="slow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4154351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31274"/>
      </p:ext>
    </p:extLst>
  </p:cSld>
  <p:clrMapOvr>
    <a:masterClrMapping/>
  </p:clrMapOvr>
  <p:transition spd="slow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016431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379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251611"/>
      </p:ext>
    </p:extLst>
  </p:cSld>
  <p:clrMapOvr>
    <a:masterClrMapping/>
  </p:clrMapOvr>
  <p:transition spd="slow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338275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333745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9504368"/>
      </p:ext>
    </p:extLst>
  </p:cSld>
  <p:clrMapOvr>
    <a:masterClrMapping/>
  </p:clrMapOvr>
  <p:transition spd="slow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2854930"/>
      </p:ext>
    </p:extLst>
  </p:cSld>
  <p:clrMapOvr>
    <a:masterClrMapping/>
  </p:clrMapOvr>
  <p:transition spd="slow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7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2824849"/>
      </p:ext>
    </p:extLst>
  </p:cSld>
  <p:clrMapOvr>
    <a:masterClrMapping/>
  </p:clrMapOvr>
  <p:transition spd="slow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1104727"/>
      </p:ext>
    </p:extLst>
  </p:cSld>
  <p:clrMapOvr>
    <a:masterClrMapping/>
  </p:clrMapOvr>
  <p:transition spd="slow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82089549"/>
      </p:ext>
    </p:extLst>
  </p:cSld>
  <p:clrMapOvr>
    <a:masterClrMapping/>
  </p:clrMapOvr>
  <p:transition spd="slow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260527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50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324628"/>
      </p:ext>
    </p:extLst>
  </p:cSld>
  <p:clrMapOvr>
    <a:masterClrMapping/>
  </p:clrMapOvr>
  <p:transition spd="slow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91275749"/>
      </p:ext>
    </p:extLst>
  </p:cSld>
  <p:clrMapOvr>
    <a:masterClrMapping/>
  </p:clrMapOvr>
  <p:transition spd="slow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9151531"/>
      </p:ext>
    </p:extLst>
  </p:cSld>
  <p:clrMapOvr>
    <a:masterClrMapping/>
  </p:clrMapOvr>
  <p:transition spd="slow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52050044"/>
      </p:ext>
    </p:extLst>
  </p:cSld>
  <p:clrMapOvr>
    <a:masterClrMapping/>
  </p:clrMapOvr>
  <p:transition spd="slow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315514"/>
      </p:ext>
    </p:extLst>
  </p:cSld>
  <p:clrMapOvr>
    <a:masterClrMapping/>
  </p:clrMapOvr>
  <p:transition spd="slow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28507"/>
      </p:ext>
    </p:extLst>
  </p:cSld>
  <p:clrMapOvr>
    <a:masterClrMapping/>
  </p:clrMapOvr>
  <p:transition spd="slow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9143902"/>
      </p:ext>
    </p:extLst>
  </p:cSld>
  <p:clrMapOvr>
    <a:masterClrMapping/>
  </p:clrMapOvr>
  <p:transition spd="slow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855486"/>
      </p:ext>
    </p:extLst>
  </p:cSld>
  <p:clrMapOvr>
    <a:masterClrMapping/>
  </p:clrMapOvr>
  <p:transition spd="slow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2920801"/>
      </p:ext>
    </p:extLst>
  </p:cSld>
  <p:clrMapOvr>
    <a:masterClrMapping/>
  </p:clrMapOvr>
  <p:transition spd="slow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4985880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6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71772"/>
      </p:ext>
    </p:extLst>
  </p:cSld>
  <p:clrMapOvr>
    <a:masterClrMapping/>
  </p:clrMapOvr>
  <p:transition spd="slow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67683199"/>
      </p:ext>
    </p:extLst>
  </p:cSld>
  <p:clrMapOvr>
    <a:masterClrMapping/>
  </p:clrMapOvr>
  <p:transition spd="slow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46727"/>
      </p:ext>
    </p:extLst>
  </p:cSld>
  <p:clrMapOvr>
    <a:masterClrMapping/>
  </p:clrMapOvr>
  <p:transition spd="slow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037428"/>
      </p:ext>
    </p:extLst>
  </p:cSld>
  <p:clrMapOvr>
    <a:masterClrMapping/>
  </p:clrMapOvr>
  <p:transition spd="slow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4384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2899319"/>
      </p:ext>
    </p:extLst>
  </p:cSld>
  <p:clrMapOvr>
    <a:masterClrMapping/>
  </p:clrMapOvr>
  <p:transition spd="slow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4765002"/>
      </p:ext>
    </p:extLst>
  </p:cSld>
  <p:clrMapOvr>
    <a:masterClrMapping/>
  </p:clrMapOvr>
  <p:transition spd="slow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9120831"/>
      </p:ext>
    </p:extLst>
  </p:cSld>
  <p:clrMapOvr>
    <a:masterClrMapping/>
  </p:clrMapOvr>
  <p:transition spd="slow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398519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170225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93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03280"/>
      </p:ext>
    </p:extLst>
  </p:cSld>
  <p:clrMapOvr>
    <a:masterClrMapping/>
  </p:clrMapOvr>
  <p:transition spd="slow">
    <p:fade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0948375"/>
      </p:ext>
    </p:extLst>
  </p:cSld>
  <p:clrMapOvr>
    <a:masterClrMapping/>
  </p:clrMapOvr>
  <p:transition spd="slow">
    <p:fade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2764018"/>
      </p:ext>
    </p:extLst>
  </p:cSld>
  <p:clrMapOvr>
    <a:masterClrMapping/>
  </p:clrMapOvr>
  <p:transition spd="slow">
    <p:fade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5265306"/>
      </p:ext>
    </p:extLst>
  </p:cSld>
  <p:clrMapOvr>
    <a:masterClrMapping/>
  </p:clrMapOvr>
  <p:transition spd="slow">
    <p:fade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7193516"/>
      </p:ext>
    </p:extLst>
  </p:cSld>
  <p:clrMapOvr>
    <a:masterClrMapping/>
  </p:clrMapOvr>
  <p:transition spd="slow">
    <p:fade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1102293"/>
      </p:ext>
    </p:extLst>
  </p:cSld>
  <p:clrMapOvr>
    <a:masterClrMapping/>
  </p:clrMapOvr>
  <p:transition spd="slow">
    <p:fade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302697"/>
      </p:ext>
    </p:extLst>
  </p:cSld>
  <p:clrMapOvr>
    <a:masterClrMapping/>
  </p:clrMapOvr>
  <p:transition spd="slow">
    <p:fade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4229926"/>
      </p:ext>
    </p:extLst>
  </p:cSld>
  <p:clrMapOvr>
    <a:masterClrMapping/>
  </p:clrMapOvr>
  <p:transition spd="slow">
    <p:fade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463142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3757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76359298"/>
      </p:ext>
    </p:extLst>
  </p:cSld>
  <p:clrMapOvr>
    <a:masterClrMapping/>
  </p:clrMapOvr>
  <p:transition spd="slow">
    <p:fade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2786298"/>
      </p:ext>
    </p:extLst>
  </p:cSld>
  <p:clrMapOvr>
    <a:masterClrMapping/>
  </p:clrMapOvr>
  <p:transition spd="slow">
    <p:fade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7328038"/>
      </p:ext>
    </p:extLst>
  </p:cSld>
  <p:clrMapOvr>
    <a:masterClrMapping/>
  </p:clrMapOvr>
  <p:transition spd="slow">
    <p:fade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1070209"/>
      </p:ext>
    </p:extLst>
  </p:cSld>
  <p:clrMapOvr>
    <a:masterClrMapping/>
  </p:clrMapOvr>
  <p:transition spd="slow">
    <p:fade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71892"/>
      </p:ext>
    </p:extLst>
  </p:cSld>
  <p:clrMapOvr>
    <a:masterClrMapping/>
  </p:clrMapOvr>
  <p:transition spd="slow">
    <p:fade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44725864"/>
      </p:ext>
    </p:extLst>
  </p:cSld>
  <p:clrMapOvr>
    <a:masterClrMapping/>
  </p:clrMapOvr>
  <p:transition spd="slow">
    <p:fade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623445"/>
      </p:ext>
    </p:extLst>
  </p:cSld>
  <p:clrMapOvr>
    <a:masterClrMapping/>
  </p:clrMapOvr>
  <p:transition spd="slow">
    <p:fade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5535785"/>
      </p:ext>
    </p:extLst>
  </p:cSld>
  <p:clrMapOvr>
    <a:masterClrMapping/>
  </p:clrMapOvr>
  <p:transition spd="slow">
    <p:fade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2759069"/>
      </p:ext>
    </p:extLst>
  </p:cSld>
  <p:clrMapOvr>
    <a:masterClrMapping/>
  </p:clrMapOvr>
  <p:transition spd="slow">
    <p:fade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0516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3427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6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27176"/>
      </p:ext>
    </p:extLst>
  </p:cSld>
  <p:clrMapOvr>
    <a:masterClrMapping/>
  </p:clrMapOvr>
  <p:transition spd="slow"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538888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7128655"/>
      </p:ext>
    </p:extLst>
  </p:cSld>
  <p:clrMapOvr>
    <a:masterClrMapping/>
  </p:clrMapOvr>
  <p:transition spd="slow"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7463790"/>
      </p:ext>
    </p:extLst>
  </p:cSld>
  <p:clrMapOvr>
    <a:masterClrMapping/>
  </p:clrMapOvr>
  <p:transition spd="slow"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5759674"/>
      </p:ext>
    </p:extLst>
  </p:cSld>
  <p:clrMapOvr>
    <a:masterClrMapping/>
  </p:clrMapOvr>
  <p:transition spd="slow"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751051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205955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13556206"/>
      </p:ext>
    </p:extLst>
  </p:cSld>
  <p:clrMapOvr>
    <a:masterClrMapping/>
  </p:clrMapOvr>
  <p:transition spd="slow"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9255668"/>
      </p:ext>
    </p:extLst>
  </p:cSld>
  <p:clrMapOvr>
    <a:masterClrMapping/>
  </p:clrMapOvr>
  <p:transition spd="slow"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4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79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570088"/>
      </p:ext>
    </p:extLst>
  </p:cSld>
  <p:clrMapOvr>
    <a:masterClrMapping/>
  </p:clrMapOvr>
  <p:transition spd="slow"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17516"/>
      </p:ext>
    </p:extLst>
  </p:cSld>
  <p:clrMapOvr>
    <a:masterClrMapping/>
  </p:clrMapOvr>
  <p:transition spd="slow"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52193707"/>
      </p:ext>
    </p:extLst>
  </p:cSld>
  <p:clrMapOvr>
    <a:masterClrMapping/>
  </p:clrMapOvr>
  <p:transition spd="slow"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1700508"/>
      </p:ext>
    </p:extLst>
  </p:cSld>
  <p:clrMapOvr>
    <a:masterClrMapping/>
  </p:clrMapOvr>
  <p:transition spd="slow"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9150426"/>
      </p:ext>
    </p:extLst>
  </p:cSld>
  <p:clrMapOvr>
    <a:masterClrMapping/>
  </p:clrMapOvr>
  <p:transition spd="slow"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86783725"/>
      </p:ext>
    </p:extLst>
  </p:cSld>
  <p:clrMapOvr>
    <a:masterClrMapping/>
  </p:clrMapOvr>
  <p:transition spd="slow"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0845151"/>
      </p:ext>
    </p:extLst>
  </p:cSld>
  <p:clrMapOvr>
    <a:masterClrMapping/>
  </p:clrMapOvr>
  <p:transition spd="slow"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43091124"/>
      </p:ext>
    </p:extLst>
  </p:cSld>
  <p:clrMapOvr>
    <a:masterClrMapping/>
  </p:clrMapOvr>
  <p:transition spd="slow"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6808084"/>
      </p:ext>
    </p:extLst>
  </p:cSld>
  <p:clrMapOvr>
    <a:masterClrMapping/>
  </p:clrMapOvr>
  <p:transition spd="slow"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1230128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626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453786"/>
      </p:ext>
    </p:extLst>
  </p:cSld>
  <p:clrMapOvr>
    <a:masterClrMapping/>
  </p:clrMapOvr>
  <p:transition spd="slow"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1289573"/>
      </p:ext>
    </p:extLst>
  </p:cSld>
  <p:clrMapOvr>
    <a:masterClrMapping/>
  </p:clrMapOvr>
  <p:transition spd="slow"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32775830"/>
      </p:ext>
    </p:extLst>
  </p:cSld>
  <p:clrMapOvr>
    <a:masterClrMapping/>
  </p:clrMapOvr>
  <p:transition spd="slow"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546807"/>
      </p:ext>
    </p:extLst>
  </p:cSld>
  <p:clrMapOvr>
    <a:masterClrMapping/>
  </p:clrMapOvr>
  <p:transition spd="slow"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96267"/>
      </p:ext>
    </p:extLst>
  </p:cSld>
  <p:clrMapOvr>
    <a:masterClrMapping/>
  </p:clrMapOvr>
  <p:transition spd="slow"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32144412"/>
      </p:ext>
    </p:extLst>
  </p:cSld>
  <p:clrMapOvr>
    <a:masterClrMapping/>
  </p:clrMapOvr>
  <p:transition spd="slow"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54249"/>
      </p:ext>
    </p:extLst>
  </p:cSld>
  <p:clrMapOvr>
    <a:masterClrMapping/>
  </p:clrMapOvr>
  <p:transition spd="slow"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93111"/>
      </p:ext>
    </p:extLst>
  </p:cSld>
  <p:clrMapOvr>
    <a:masterClrMapping/>
  </p:clrMapOvr>
  <p:transition spd="slow"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380157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012949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5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05601173"/>
      </p:ext>
    </p:extLst>
  </p:cSld>
  <p:clrMapOvr>
    <a:masterClrMapping/>
  </p:clrMapOvr>
  <p:transition spd="slow">
    <p:fade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934133"/>
      </p:ext>
    </p:extLst>
  </p:cSld>
  <p:clrMapOvr>
    <a:masterClrMapping/>
  </p:clrMapOvr>
  <p:transition spd="slow">
    <p:fade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239612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295503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64963"/>
      </p:ext>
    </p:extLst>
  </p:cSld>
  <p:clrMapOvr>
    <a:masterClrMapping/>
  </p:clrMapOvr>
  <p:transition spd="slow">
    <p:fade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2324440"/>
      </p:ext>
    </p:extLst>
  </p:cSld>
  <p:clrMapOvr>
    <a:masterClrMapping/>
  </p:clrMapOvr>
  <p:transition spd="slow">
    <p:fade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8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5361294"/>
      </p:ext>
    </p:extLst>
  </p:cSld>
  <p:clrMapOvr>
    <a:masterClrMapping/>
  </p:clrMapOvr>
  <p:transition spd="slow">
    <p:fade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5708594"/>
      </p:ext>
    </p:extLst>
  </p:cSld>
  <p:clrMapOvr>
    <a:masterClrMapping/>
  </p:clrMapOvr>
  <p:transition spd="slow">
    <p:fade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4461725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759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294689"/>
      </p:ext>
    </p:extLst>
  </p:cSld>
  <p:clrMapOvr>
    <a:masterClrMapping/>
  </p:clrMapOvr>
  <p:transition spd="slow">
    <p:fade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197174"/>
      </p:ext>
    </p:extLst>
  </p:cSld>
  <p:clrMapOvr>
    <a:masterClrMapping/>
  </p:clrMapOvr>
  <p:transition spd="slow">
    <p:fade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46002821"/>
      </p:ext>
    </p:extLst>
  </p:cSld>
  <p:clrMapOvr>
    <a:masterClrMapping/>
  </p:clrMapOvr>
  <p:transition spd="slow">
    <p:fade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5164257"/>
      </p:ext>
    </p:extLst>
  </p:cSld>
  <p:clrMapOvr>
    <a:masterClrMapping/>
  </p:clrMapOvr>
  <p:transition spd="slow">
    <p:fade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77327623"/>
      </p:ext>
    </p:extLst>
  </p:cSld>
  <p:clrMapOvr>
    <a:masterClrMapping/>
  </p:clrMapOvr>
  <p:transition spd="slow">
    <p:fade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966608"/>
      </p:ext>
    </p:extLst>
  </p:cSld>
  <p:clrMapOvr>
    <a:masterClrMapping/>
  </p:clrMapOvr>
  <p:transition spd="slow">
    <p:fade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046891"/>
      </p:ext>
    </p:extLst>
  </p:cSld>
  <p:clrMapOvr>
    <a:masterClrMapping/>
  </p:clrMapOvr>
  <p:transition spd="slow">
    <p:fade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7524974"/>
      </p:ext>
    </p:extLst>
  </p:cSld>
  <p:clrMapOvr>
    <a:masterClrMapping/>
  </p:clrMapOvr>
  <p:transition spd="slow">
    <p:fade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7570356"/>
      </p:ext>
    </p:extLst>
  </p:cSld>
  <p:clrMapOvr>
    <a:masterClrMapping/>
  </p:clrMapOvr>
  <p:transition spd="slow">
    <p:fade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8410531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44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0002357"/>
      </p:ext>
    </p:extLst>
  </p:cSld>
  <p:clrMapOvr>
    <a:masterClrMapping/>
  </p:clrMapOvr>
  <p:transition spd="slow">
    <p:fade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176095"/>
      </p:ext>
    </p:extLst>
  </p:cSld>
  <p:clrMapOvr>
    <a:masterClrMapping/>
  </p:clrMapOvr>
  <p:transition spd="slow">
    <p:fade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13954346"/>
      </p:ext>
    </p:extLst>
  </p:cSld>
  <p:clrMapOvr>
    <a:masterClrMapping/>
  </p:clrMapOvr>
  <p:transition spd="slow">
    <p:fade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054546"/>
      </p:ext>
    </p:extLst>
  </p:cSld>
  <p:clrMapOvr>
    <a:masterClrMapping/>
  </p:clrMapOvr>
  <p:transition spd="slow">
    <p:fade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298044"/>
      </p:ext>
    </p:extLst>
  </p:cSld>
  <p:clrMapOvr>
    <a:masterClrMapping/>
  </p:clrMapOvr>
  <p:transition spd="slow">
    <p:fade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63759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1075334"/>
      </p:ext>
    </p:extLst>
  </p:cSld>
  <p:clrMapOvr>
    <a:masterClrMapping/>
  </p:clrMapOvr>
  <p:transition spd="slow">
    <p:fade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6474357"/>
      </p:ext>
    </p:extLst>
  </p:cSld>
  <p:clrMapOvr>
    <a:masterClrMapping/>
  </p:clrMapOvr>
  <p:transition spd="slow"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4509056"/>
      </p:ext>
    </p:extLst>
  </p:cSld>
  <p:clrMapOvr>
    <a:masterClrMapping/>
  </p:clrMapOvr>
  <p:transition spd="slow"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4696171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993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558520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64921606"/>
      </p:ext>
    </p:extLst>
  </p:cSld>
  <p:clrMapOvr>
    <a:masterClrMapping/>
  </p:clrMapOvr>
  <p:transition spd="slow"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320267"/>
      </p:ext>
    </p:extLst>
  </p:cSld>
  <p:clrMapOvr>
    <a:masterClrMapping/>
  </p:clrMapOvr>
  <p:transition spd="slow"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02031862"/>
      </p:ext>
    </p:extLst>
  </p:cSld>
  <p:clrMapOvr>
    <a:masterClrMapping/>
  </p:clrMapOvr>
  <p:transition spd="slow"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061703"/>
      </p:ext>
    </p:extLst>
  </p:cSld>
  <p:clrMapOvr>
    <a:masterClrMapping/>
  </p:clrMapOvr>
  <p:transition spd="slow"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630907039"/>
      </p:ext>
    </p:extLst>
  </p:cSld>
  <p:clrMapOvr>
    <a:masterClrMapping/>
  </p:clrMapOvr>
  <p:transition spd="slow"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59150"/>
      </p:ext>
    </p:extLst>
  </p:cSld>
  <p:clrMapOvr>
    <a:masterClrMapping/>
  </p:clrMapOvr>
  <p:transition spd="slow">
    <p:fade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289872"/>
      </p:ext>
    </p:extLst>
  </p:cSld>
  <p:clrMapOvr>
    <a:masterClrMapping/>
  </p:clrMapOvr>
  <p:transition spd="slow">
    <p:fade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071470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719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7113882"/>
      </p:ext>
    </p:extLst>
  </p:cSld>
  <p:clrMapOvr>
    <a:masterClrMapping/>
  </p:clrMapOvr>
  <p:transition spd="slow">
    <p:fade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7350216"/>
      </p:ext>
    </p:extLst>
  </p:cSld>
  <p:clrMapOvr>
    <a:masterClrMapping/>
  </p:clrMapOvr>
  <p:transition spd="slow">
    <p:fade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6921319"/>
      </p:ext>
    </p:extLst>
  </p:cSld>
  <p:clrMapOvr>
    <a:masterClrMapping/>
  </p:clrMapOvr>
  <p:transition spd="slow">
    <p:fade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54879"/>
      </p:ext>
    </p:extLst>
  </p:cSld>
  <p:clrMapOvr>
    <a:masterClrMapping/>
  </p:clrMapOvr>
  <p:transition spd="slow">
    <p:fade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5975909"/>
      </p:ext>
    </p:extLst>
  </p:cSld>
  <p:clrMapOvr>
    <a:masterClrMapping/>
  </p:clrMapOvr>
  <p:transition spd="slow">
    <p:fade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312377"/>
      </p:ext>
    </p:extLst>
  </p:cSld>
  <p:clrMapOvr>
    <a:masterClrMapping/>
  </p:clrMapOvr>
  <p:transition spd="slow">
    <p:fade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2927090"/>
      </p:ext>
    </p:extLst>
  </p:cSld>
  <p:clrMapOvr>
    <a:masterClrMapping/>
  </p:clrMapOvr>
  <p:transition spd="slow">
    <p:fade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7340929"/>
      </p:ext>
    </p:extLst>
  </p:cSld>
  <p:clrMapOvr>
    <a:masterClrMapping/>
  </p:clrMapOvr>
  <p:transition spd="slow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87097"/>
      </p:ext>
    </p:extLst>
  </p:cSld>
  <p:clrMapOvr>
    <a:masterClrMapping/>
  </p:clrMapOvr>
  <p:transition spd="slow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00624544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203623"/>
      </p:ext>
    </p:extLst>
  </p:cSld>
  <p:clrMapOvr>
    <a:masterClrMapping/>
  </p:clrMapOvr>
  <p:transition spd="slow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75950"/>
      </p:ext>
    </p:extLst>
  </p:cSld>
  <p:clrMapOvr>
    <a:masterClrMapping/>
  </p:clrMapOvr>
  <p:transition spd="slow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70044633"/>
      </p:ext>
    </p:extLst>
  </p:cSld>
  <p:clrMapOvr>
    <a:masterClrMapping/>
  </p:clrMapOvr>
  <p:transition spd="slow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670871"/>
      </p:ext>
    </p:extLst>
  </p:cSld>
  <p:clrMapOvr>
    <a:masterClrMapping/>
  </p:clrMapOvr>
  <p:transition spd="slow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7990962"/>
      </p:ext>
    </p:extLst>
  </p:cSld>
  <p:clrMapOvr>
    <a:masterClrMapping/>
  </p:clrMapOvr>
  <p:transition spd="slow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951097"/>
      </p:ext>
    </p:extLst>
  </p:cSld>
  <p:clrMapOvr>
    <a:masterClrMapping/>
  </p:clrMapOvr>
  <p:transition spd="slow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0854962"/>
      </p:ext>
    </p:extLst>
  </p:cSld>
  <p:clrMapOvr>
    <a:masterClrMapping/>
  </p:clrMapOvr>
  <p:transition spd="slow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19341927"/>
      </p:ext>
    </p:extLst>
  </p:cSld>
  <p:clrMapOvr>
    <a:masterClrMapping/>
  </p:clrMapOvr>
  <p:transition spd="slow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142860"/>
      </p:ext>
    </p:extLst>
  </p:cSld>
  <p:clrMapOvr>
    <a:masterClrMapping/>
  </p:clrMapOvr>
  <p:transition spd="slow"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1811568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562050"/>
      </p:ext>
    </p:extLst>
  </p:cSld>
  <p:clrMapOvr>
    <a:masterClrMapping/>
  </p:clrMapOvr>
  <p:transition spd="slow"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3824338"/>
      </p:ext>
    </p:extLst>
  </p:cSld>
  <p:clrMapOvr>
    <a:masterClrMapping/>
  </p:clrMapOvr>
  <p:transition spd="slow"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98196377"/>
      </p:ext>
    </p:extLst>
  </p:cSld>
  <p:clrMapOvr>
    <a:masterClrMapping/>
  </p:clrMapOvr>
  <p:transition spd="slow"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204549"/>
      </p:ext>
    </p:extLst>
  </p:cSld>
  <p:clrMapOvr>
    <a:masterClrMapping/>
  </p:clrMapOvr>
  <p:transition spd="slow"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93939159"/>
      </p:ext>
    </p:extLst>
  </p:cSld>
  <p:clrMapOvr>
    <a:masterClrMapping/>
  </p:clrMapOvr>
  <p:transition spd="slow"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1384908"/>
      </p:ext>
    </p:extLst>
  </p:cSld>
  <p:clrMapOvr>
    <a:masterClrMapping/>
  </p:clrMapOvr>
  <p:transition spd="slow"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4117990"/>
      </p:ext>
    </p:extLst>
  </p:cSld>
  <p:clrMapOvr>
    <a:masterClrMapping/>
  </p:clrMapOvr>
  <p:transition spd="slow"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67515204"/>
      </p:ext>
    </p:extLst>
  </p:cSld>
  <p:clrMapOvr>
    <a:masterClrMapping/>
  </p:clrMapOvr>
  <p:transition spd="slow">
    <p:fade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684601"/>
      </p:ext>
    </p:extLst>
  </p:cSld>
  <p:clrMapOvr>
    <a:masterClrMapping/>
  </p:clrMapOvr>
  <p:transition spd="slow">
    <p:fade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0163135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474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611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95192"/>
      </p:ext>
    </p:extLst>
  </p:cSld>
  <p:clrMapOvr>
    <a:masterClrMapping/>
  </p:clrMapOvr>
  <p:transition spd="slow">
    <p:fade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3294314"/>
      </p:ext>
    </p:extLst>
  </p:cSld>
  <p:clrMapOvr>
    <a:masterClrMapping/>
  </p:clrMapOvr>
  <p:transition spd="slow">
    <p:fade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67714789"/>
      </p:ext>
    </p:extLst>
  </p:cSld>
  <p:clrMapOvr>
    <a:masterClrMapping/>
  </p:clrMapOvr>
  <p:transition spd="slow">
    <p:fade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508612"/>
      </p:ext>
    </p:extLst>
  </p:cSld>
  <p:clrMapOvr>
    <a:masterClrMapping/>
  </p:clrMapOvr>
  <p:transition spd="slow">
    <p:fade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3511212"/>
      </p:ext>
    </p:extLst>
  </p:cSld>
  <p:clrMapOvr>
    <a:masterClrMapping/>
  </p:clrMapOvr>
  <p:transition spd="slow">
    <p:fade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6705626"/>
      </p:ext>
    </p:extLst>
  </p:cSld>
  <p:clrMapOvr>
    <a:masterClrMapping/>
  </p:clrMapOvr>
  <p:transition spd="slow">
    <p:fade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113892"/>
      </p:ext>
    </p:extLst>
  </p:cSld>
  <p:clrMapOvr>
    <a:masterClrMapping/>
  </p:clrMapOvr>
  <p:transition spd="slow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33442934"/>
      </p:ext>
    </p:extLst>
  </p:cSld>
  <p:clrMapOvr>
    <a:masterClrMapping/>
  </p:clrMapOvr>
  <p:transition spd="slow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765665"/>
      </p:ext>
    </p:extLst>
  </p:cSld>
  <p:clrMapOvr>
    <a:masterClrMapping/>
  </p:clrMapOvr>
  <p:transition spd="slow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9623314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169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2313056"/>
      </p:ext>
    </p:extLst>
  </p:cSld>
  <p:clrMapOvr>
    <a:masterClrMapping/>
  </p:clrMapOvr>
  <p:transition spd="slow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0658272"/>
      </p:ext>
    </p:extLst>
  </p:cSld>
  <p:clrMapOvr>
    <a:masterClrMapping/>
  </p:clrMapOvr>
  <p:transition spd="slow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6529905"/>
      </p:ext>
    </p:extLst>
  </p:cSld>
  <p:clrMapOvr>
    <a:masterClrMapping/>
  </p:clrMapOvr>
  <p:transition spd="slow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9734329"/>
      </p:ext>
    </p:extLst>
  </p:cSld>
  <p:clrMapOvr>
    <a:masterClrMapping/>
  </p:clrMapOvr>
  <p:transition spd="slow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96667354"/>
      </p:ext>
    </p:extLst>
  </p:cSld>
  <p:clrMapOvr>
    <a:masterClrMapping/>
  </p:clrMapOvr>
  <p:transition spd="slow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4700930"/>
      </p:ext>
    </p:extLst>
  </p:cSld>
  <p:clrMapOvr>
    <a:masterClrMapping/>
  </p:clrMapOvr>
  <p:transition spd="slow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7760909"/>
      </p:ext>
    </p:extLst>
  </p:cSld>
  <p:clrMapOvr>
    <a:masterClrMapping/>
  </p:clrMapOvr>
  <p:transition spd="slow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0903649"/>
      </p:ext>
    </p:extLst>
  </p:cSld>
  <p:clrMapOvr>
    <a:masterClrMapping/>
  </p:clrMapOvr>
  <p:transition spd="slow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4590357"/>
      </p:ext>
    </p:extLst>
  </p:cSld>
  <p:clrMapOvr>
    <a:masterClrMapping/>
  </p:clrMapOvr>
  <p:transition spd="slow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23828325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839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466783"/>
      </p:ext>
    </p:extLst>
  </p:cSld>
  <p:clrMapOvr>
    <a:masterClrMapping/>
  </p:clrMapOvr>
  <p:transition spd="slow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77620"/>
      </p:ext>
    </p:extLst>
  </p:cSld>
  <p:clrMapOvr>
    <a:masterClrMapping/>
  </p:clrMapOvr>
  <p:transition spd="slow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81575957"/>
      </p:ext>
    </p:extLst>
  </p:cSld>
  <p:clrMapOvr>
    <a:masterClrMapping/>
  </p:clrMapOvr>
  <p:transition spd="slow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8282103"/>
      </p:ext>
    </p:extLst>
  </p:cSld>
  <p:clrMapOvr>
    <a:masterClrMapping/>
  </p:clrMapOvr>
  <p:transition spd="slow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276142"/>
      </p:ext>
    </p:extLst>
  </p:cSld>
  <p:clrMapOvr>
    <a:masterClrMapping/>
  </p:clrMapOvr>
  <p:transition spd="slow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924273"/>
      </p:ext>
    </p:extLst>
  </p:cSld>
  <p:clrMapOvr>
    <a:masterClrMapping/>
  </p:clrMapOvr>
  <p:transition spd="slow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2091227"/>
      </p:ext>
    </p:extLst>
  </p:cSld>
  <p:clrMapOvr>
    <a:masterClrMapping/>
  </p:clrMapOvr>
  <p:transition spd="slow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534194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1872099"/>
      </p:ext>
    </p:extLst>
  </p:cSld>
  <p:clrMapOvr>
    <a:masterClrMapping/>
  </p:clrMapOvr>
  <p:transition spd="slow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8827795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515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59641407"/>
      </p:ext>
    </p:extLst>
  </p:cSld>
  <p:clrMapOvr>
    <a:masterClrMapping/>
  </p:clrMapOvr>
  <p:transition spd="slow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488072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4597761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39852715"/>
      </p:ext>
    </p:extLst>
  </p:cSld>
  <p:clrMapOvr>
    <a:masterClrMapping/>
  </p:clrMapOvr>
  <p:transition spd="slow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6184769"/>
      </p:ext>
    </p:extLst>
  </p:cSld>
  <p:clrMapOvr>
    <a:masterClrMapping/>
  </p:clrMapOvr>
  <p:transition spd="slow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7859722"/>
      </p:ext>
    </p:extLst>
  </p:cSld>
  <p:clrMapOvr>
    <a:masterClrMapping/>
  </p:clrMapOvr>
  <p:transition spd="slow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4821607"/>
      </p:ext>
    </p:extLst>
  </p:cSld>
  <p:clrMapOvr>
    <a:masterClrMapping/>
  </p:clrMapOvr>
  <p:transition spd="slow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45074396"/>
      </p:ext>
    </p:extLst>
  </p:cSld>
  <p:clrMapOvr>
    <a:masterClrMapping/>
  </p:clrMapOvr>
  <p:transition spd="slow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8550176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87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774401"/>
      </p:ext>
    </p:extLst>
  </p:cSld>
  <p:clrMapOvr>
    <a:masterClrMapping/>
  </p:clrMapOvr>
  <p:transition spd="slow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54334552"/>
      </p:ext>
    </p:extLst>
  </p:cSld>
  <p:clrMapOvr>
    <a:masterClrMapping/>
  </p:clrMapOvr>
  <p:transition spd="slow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1910147"/>
      </p:ext>
    </p:extLst>
  </p:cSld>
  <p:clrMapOvr>
    <a:masterClrMapping/>
  </p:clrMapOvr>
  <p:transition spd="slow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2618295"/>
      </p:ext>
    </p:extLst>
  </p:cSld>
  <p:clrMapOvr>
    <a:masterClrMapping/>
  </p:clrMapOvr>
  <p:transition spd="slow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1706635"/>
      </p:ext>
    </p:extLst>
  </p:cSld>
  <p:clrMapOvr>
    <a:masterClrMapping/>
  </p:clrMapOvr>
  <p:transition spd="slow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996695"/>
      </p:ext>
    </p:extLst>
  </p:cSld>
  <p:clrMapOvr>
    <a:masterClrMapping/>
  </p:clrMapOvr>
  <p:transition spd="slow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76973427"/>
      </p:ext>
    </p:extLst>
  </p:cSld>
  <p:clrMapOvr>
    <a:masterClrMapping/>
  </p:clrMapOvr>
  <p:transition spd="slow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7320020"/>
      </p:ext>
    </p:extLst>
  </p:cSld>
  <p:clrMapOvr>
    <a:masterClrMapping/>
  </p:clrMapOvr>
  <p:transition spd="slow"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98825825"/>
      </p:ext>
    </p:extLst>
  </p:cSld>
  <p:clrMapOvr>
    <a:masterClrMapping/>
  </p:clrMapOvr>
  <p:transition spd="slow"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371531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593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982322"/>
      </p:ext>
    </p:extLst>
  </p:cSld>
  <p:clrMapOvr>
    <a:masterClrMapping/>
  </p:clrMapOvr>
  <p:transition spd="slow"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59267905"/>
      </p:ext>
    </p:extLst>
  </p:cSld>
  <p:clrMapOvr>
    <a:masterClrMapping/>
  </p:clrMapOvr>
  <p:transition spd="slow"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922766"/>
      </p:ext>
    </p:extLst>
  </p:cSld>
  <p:clrMapOvr>
    <a:masterClrMapping/>
  </p:clrMapOvr>
  <p:transition spd="slow"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37886"/>
      </p:ext>
    </p:extLst>
  </p:cSld>
  <p:clrMapOvr>
    <a:masterClrMapping/>
  </p:clrMapOvr>
  <p:transition spd="slow"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33874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0077472"/>
      </p:ext>
    </p:extLst>
  </p:cSld>
  <p:clrMapOvr>
    <a:masterClrMapping/>
  </p:clrMapOvr>
  <p:transition spd="slow"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2618076"/>
      </p:ext>
    </p:extLst>
  </p:cSld>
  <p:clrMapOvr>
    <a:masterClrMapping/>
  </p:clrMapOvr>
  <p:transition spd="slow"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6401293"/>
      </p:ext>
    </p:extLst>
  </p:cSld>
  <p:clrMapOvr>
    <a:masterClrMapping/>
  </p:clrMapOvr>
  <p:transition spd="slow">
    <p:fade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415247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255581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923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70642060"/>
      </p:ext>
    </p:extLst>
  </p:cSld>
  <p:clrMapOvr>
    <a:masterClrMapping/>
  </p:clrMapOvr>
  <p:transition spd="slow">
    <p:fade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9934263"/>
      </p:ext>
    </p:extLst>
  </p:cSld>
  <p:clrMapOvr>
    <a:masterClrMapping/>
  </p:clrMapOvr>
  <p:transition spd="slow">
    <p:fade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9439049"/>
      </p:ext>
    </p:extLst>
  </p:cSld>
  <p:clrMapOvr>
    <a:masterClrMapping/>
  </p:clrMapOvr>
  <p:transition spd="slow">
    <p:fade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02181"/>
      </p:ext>
    </p:extLst>
  </p:cSld>
  <p:clrMapOvr>
    <a:masterClrMapping/>
  </p:clrMapOvr>
  <p:transition spd="slow">
    <p:fade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54953124"/>
      </p:ext>
    </p:extLst>
  </p:cSld>
  <p:clrMapOvr>
    <a:masterClrMapping/>
  </p:clrMapOvr>
  <p:transition spd="slow">
    <p:fade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846972"/>
      </p:ext>
    </p:extLst>
  </p:cSld>
  <p:clrMapOvr>
    <a:masterClrMapping/>
  </p:clrMapOvr>
  <p:transition spd="slow">
    <p:fade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7043268"/>
      </p:ext>
    </p:extLst>
  </p:cSld>
  <p:clrMapOvr>
    <a:masterClrMapping/>
  </p:clrMapOvr>
  <p:transition spd="slow">
    <p:fade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28353100"/>
      </p:ext>
    </p:extLst>
  </p:cSld>
  <p:clrMapOvr>
    <a:masterClrMapping/>
  </p:clrMapOvr>
  <p:transition spd="slow">
    <p:fade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1654362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09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37787793"/>
      </p:ext>
    </p:extLst>
  </p:cSld>
  <p:clrMapOvr>
    <a:masterClrMapping/>
  </p:clrMapOvr>
  <p:transition spd="slow">
    <p:fade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2857044"/>
      </p:ext>
    </p:extLst>
  </p:cSld>
  <p:clrMapOvr>
    <a:masterClrMapping/>
  </p:clrMapOvr>
  <p:transition spd="slow">
    <p:fade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7383955"/>
      </p:ext>
    </p:extLst>
  </p:cSld>
  <p:clrMapOvr>
    <a:masterClrMapping/>
  </p:clrMapOvr>
  <p:transition spd="slow">
    <p:fade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00297705"/>
      </p:ext>
    </p:extLst>
  </p:cSld>
  <p:clrMapOvr>
    <a:masterClrMapping/>
  </p:clrMapOvr>
  <p:transition spd="slow">
    <p:fade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0814545"/>
      </p:ext>
    </p:extLst>
  </p:cSld>
  <p:clrMapOvr>
    <a:masterClrMapping/>
  </p:clrMapOvr>
  <p:transition spd="slow">
    <p:fade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94518217"/>
      </p:ext>
    </p:extLst>
  </p:cSld>
  <p:clrMapOvr>
    <a:masterClrMapping/>
  </p:clrMapOvr>
  <p:transition spd="slow">
    <p:fade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566607"/>
      </p:ext>
    </p:extLst>
  </p:cSld>
  <p:clrMapOvr>
    <a:masterClrMapping/>
  </p:clrMapOvr>
  <p:transition spd="slow">
    <p:fade/>
  </p:transition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6742558"/>
      </p:ext>
    </p:extLst>
  </p:cSld>
  <p:clrMapOvr>
    <a:masterClrMapping/>
  </p:clrMapOvr>
  <p:transition spd="slow">
    <p:fade/>
  </p:transition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78443350"/>
      </p:ext>
    </p:extLst>
  </p:cSld>
  <p:clrMapOvr>
    <a:masterClrMapping/>
  </p:clrMapOvr>
  <p:transition spd="slow">
    <p:fade/>
  </p:transition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97228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50860"/>
      </p:ext>
    </p:extLst>
  </p:cSld>
  <p:clrMapOvr>
    <a:masterClrMapping/>
  </p:clrMapOvr>
  <p:transition spd="slow">
    <p:fade/>
  </p:transition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737014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55086478"/>
      </p:ext>
    </p:extLst>
  </p:cSld>
  <p:clrMapOvr>
    <a:masterClrMapping/>
  </p:clrMapOvr>
  <p:transition spd="slow">
    <p:fade/>
  </p:transition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0965110"/>
      </p:ext>
    </p:extLst>
  </p:cSld>
  <p:clrMapOvr>
    <a:masterClrMapping/>
  </p:clrMapOvr>
  <p:transition spd="slow">
    <p:fade/>
  </p:transition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1475341"/>
      </p:ext>
    </p:extLst>
  </p:cSld>
  <p:clrMapOvr>
    <a:masterClrMapping/>
  </p:clrMapOvr>
  <p:transition spd="slow">
    <p:fade/>
  </p:transition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974728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8929090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2833444"/>
      </p:ext>
    </p:extLst>
  </p:cSld>
  <p:clrMapOvr>
    <a:masterClrMapping/>
  </p:clrMapOvr>
  <p:transition spd="slow">
    <p:fade/>
  </p:transition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8397994"/>
      </p:ext>
    </p:extLst>
  </p:cSld>
  <p:clrMapOvr>
    <a:masterClrMapping/>
  </p:clrMapOvr>
  <p:transition spd="slow">
    <p:fade/>
  </p:transition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25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9279560"/>
      </p:ext>
    </p:extLst>
  </p:cSld>
  <p:clrMapOvr>
    <a:masterClrMapping/>
  </p:clrMapOvr>
  <p:transition spd="slow">
    <p:fade/>
  </p:transition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6417593"/>
      </p:ext>
    </p:extLst>
  </p:cSld>
  <p:clrMapOvr>
    <a:masterClrMapping/>
  </p:clrMapOvr>
  <p:transition spd="slow">
    <p:fade/>
  </p:transition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54631846"/>
      </p:ext>
    </p:extLst>
  </p:cSld>
  <p:clrMapOvr>
    <a:masterClrMapping/>
  </p:clrMapOvr>
  <p:transition spd="slow">
    <p:fade/>
  </p:transition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2992577"/>
      </p:ext>
    </p:extLst>
  </p:cSld>
  <p:clrMapOvr>
    <a:masterClrMapping/>
  </p:clrMapOvr>
  <p:transition spd="slow">
    <p:fade/>
  </p:transition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4896295"/>
      </p:ext>
    </p:extLst>
  </p:cSld>
  <p:clrMapOvr>
    <a:masterClrMapping/>
  </p:clrMapOvr>
  <p:transition spd="slow">
    <p:fade/>
  </p:transition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8227249"/>
      </p:ext>
    </p:extLst>
  </p:cSld>
  <p:clrMapOvr>
    <a:masterClrMapping/>
  </p:clrMapOvr>
  <p:transition spd="slow">
    <p:fade/>
  </p:transition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8939997"/>
      </p:ext>
    </p:extLst>
  </p:cSld>
  <p:clrMapOvr>
    <a:masterClrMapping/>
  </p:clrMapOvr>
  <p:transition spd="slow">
    <p:fade/>
  </p:transition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37434944"/>
      </p:ext>
    </p:extLst>
  </p:cSld>
  <p:clrMapOvr>
    <a:masterClrMapping/>
  </p:clrMapOvr>
  <p:transition spd="slow">
    <p:fade/>
  </p:transition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5659503"/>
      </p:ext>
    </p:extLst>
  </p:cSld>
  <p:clrMapOvr>
    <a:masterClrMapping/>
  </p:clrMapOvr>
  <p:transition spd="slow">
    <p:fade/>
  </p:transition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25844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16916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15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0093"/>
      </p:ext>
    </p:extLst>
  </p:cSld>
  <p:clrMapOvr>
    <a:masterClrMapping/>
  </p:clrMapOvr>
  <p:transition spd="slow">
    <p:fade/>
  </p:transition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6647741"/>
      </p:ext>
    </p:extLst>
  </p:cSld>
  <p:clrMapOvr>
    <a:masterClrMapping/>
  </p:clrMapOvr>
  <p:transition spd="slow">
    <p:fade/>
  </p:transition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54508098"/>
      </p:ext>
    </p:extLst>
  </p:cSld>
  <p:clrMapOvr>
    <a:masterClrMapping/>
  </p:clrMapOvr>
  <p:transition spd="slow">
    <p:fade/>
  </p:transition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7812866"/>
      </p:ext>
    </p:extLst>
  </p:cSld>
  <p:clrMapOvr>
    <a:masterClrMapping/>
  </p:clrMapOvr>
  <p:transition spd="slow">
    <p:fade/>
  </p:transition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700609"/>
      </p:ext>
    </p:extLst>
  </p:cSld>
  <p:clrMapOvr>
    <a:masterClrMapping/>
  </p:clrMapOvr>
  <p:transition spd="slow">
    <p:fade/>
  </p:transition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74314291"/>
      </p:ext>
    </p:extLst>
  </p:cSld>
  <p:clrMapOvr>
    <a:masterClrMapping/>
  </p:clrMapOvr>
  <p:transition spd="slow">
    <p:fade/>
  </p:transition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652222"/>
      </p:ext>
    </p:extLst>
  </p:cSld>
  <p:clrMapOvr>
    <a:masterClrMapping/>
  </p:clrMapOvr>
  <p:transition spd="slow">
    <p:fade/>
  </p:transition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05342"/>
      </p:ext>
    </p:extLst>
  </p:cSld>
  <p:clrMapOvr>
    <a:masterClrMapping/>
  </p:clrMapOvr>
  <p:transition spd="slow">
    <p:fade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34804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82070884"/>
      </p:ext>
    </p:extLst>
  </p:cSld>
  <p:clrMapOvr>
    <a:masterClrMapping/>
  </p:clrMapOvr>
  <p:transition spd="slow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1593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85531"/>
      </p:ext>
    </p:extLst>
  </p:cSld>
  <p:clrMapOvr>
    <a:masterClrMapping/>
  </p:clrMapOvr>
  <p:transition spd="slow">
    <p:fade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86088672"/>
      </p:ext>
    </p:extLst>
  </p:cSld>
  <p:clrMapOvr>
    <a:masterClrMapping/>
  </p:clrMapOvr>
  <p:transition spd="slow">
    <p:fade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3599596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0685188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37946279"/>
      </p:ext>
    </p:extLst>
  </p:cSld>
  <p:clrMapOvr>
    <a:masterClrMapping/>
  </p:clrMapOvr>
  <p:transition spd="slow">
    <p:fade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260869"/>
      </p:ext>
    </p:extLst>
  </p:cSld>
  <p:clrMapOvr>
    <a:masterClrMapping/>
  </p:clrMapOvr>
  <p:transition spd="slow">
    <p:fade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8949812"/>
      </p:ext>
    </p:extLst>
  </p:cSld>
  <p:clrMapOvr>
    <a:masterClrMapping/>
  </p:clrMapOvr>
  <p:transition spd="slow">
    <p:fade/>
  </p:transition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7609589"/>
      </p:ext>
    </p:extLst>
  </p:cSld>
  <p:clrMapOvr>
    <a:masterClrMapping/>
  </p:clrMapOvr>
  <p:transition spd="slow">
    <p:fade/>
  </p:transition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4407855"/>
      </p:ext>
    </p:extLst>
  </p:cSld>
  <p:clrMapOvr>
    <a:masterClrMapping/>
  </p:clrMapOvr>
  <p:transition spd="slow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1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7710060"/>
      </p:ext>
    </p:extLst>
  </p:cSld>
  <p:clrMapOvr>
    <a:masterClrMapping/>
  </p:clrMapOvr>
  <p:transition spd="slow">
    <p:fade/>
  </p:transition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4244047"/>
      </p:ext>
    </p:extLst>
  </p:cSld>
  <p:clrMapOvr>
    <a:masterClrMapping/>
  </p:clrMapOvr>
  <p:transition spd="slow">
    <p:fade/>
  </p:transition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5157025"/>
      </p:ext>
    </p:extLst>
  </p:cSld>
  <p:clrMapOvr>
    <a:masterClrMapping/>
  </p:clrMapOvr>
  <p:transition spd="slow">
    <p:fade/>
  </p:transition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2423837"/>
      </p:ext>
    </p:extLst>
  </p:cSld>
  <p:clrMapOvr>
    <a:masterClrMapping/>
  </p:clrMapOvr>
  <p:transition spd="slow">
    <p:fade/>
  </p:transition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35723875"/>
      </p:ext>
    </p:extLst>
  </p:cSld>
  <p:clrMapOvr>
    <a:masterClrMapping/>
  </p:clrMapOvr>
  <p:transition spd="slow">
    <p:fade/>
  </p:transition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68970"/>
      </p:ext>
    </p:extLst>
  </p:cSld>
  <p:clrMapOvr>
    <a:masterClrMapping/>
  </p:clrMapOvr>
  <p:transition spd="slow">
    <p:fade/>
  </p:transition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7651905"/>
      </p:ext>
    </p:extLst>
  </p:cSld>
  <p:clrMapOvr>
    <a:masterClrMapping/>
  </p:clrMapOvr>
  <p:transition spd="slow">
    <p:fade/>
  </p:transition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035185"/>
      </p:ext>
    </p:extLst>
  </p:cSld>
  <p:clrMapOvr>
    <a:masterClrMapping/>
  </p:clrMapOvr>
  <p:transition spd="slow">
    <p:fade/>
  </p:transition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4015801"/>
      </p:ext>
    </p:extLst>
  </p:cSld>
  <p:clrMapOvr>
    <a:masterClrMapping/>
  </p:clrMapOvr>
  <p:transition spd="slow">
    <p:fade/>
  </p:transition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4282424"/>
      </p:ext>
    </p:extLst>
  </p:cSld>
  <p:clrMapOvr>
    <a:masterClrMapping/>
  </p:clrMapOvr>
  <p:transition spd="slow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09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848368"/>
      </p:ext>
    </p:extLst>
  </p:cSld>
  <p:clrMapOvr>
    <a:masterClrMapping/>
  </p:clrMapOvr>
  <p:transition spd="slow">
    <p:fade/>
  </p:transition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2953326"/>
      </p:ext>
    </p:extLst>
  </p:cSld>
  <p:clrMapOvr>
    <a:masterClrMapping/>
  </p:clrMapOvr>
  <p:transition spd="slow">
    <p:fade/>
  </p:transition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65437434"/>
      </p:ext>
    </p:extLst>
  </p:cSld>
  <p:clrMapOvr>
    <a:masterClrMapping/>
  </p:clrMapOvr>
  <p:transition spd="slow">
    <p:fade/>
  </p:transition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04340"/>
      </p:ext>
    </p:extLst>
  </p:cSld>
  <p:clrMapOvr>
    <a:masterClrMapping/>
  </p:clrMapOvr>
  <p:transition spd="slow">
    <p:fade/>
  </p:transition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64149"/>
      </p:ext>
    </p:extLst>
  </p:cSld>
  <p:clrMapOvr>
    <a:masterClrMapping/>
  </p:clrMapOvr>
  <p:transition spd="slow">
    <p:fade/>
  </p:transition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8578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5701507"/>
      </p:ext>
    </p:extLst>
  </p:cSld>
  <p:clrMapOvr>
    <a:masterClrMapping/>
  </p:clrMapOvr>
  <p:transition spd="slow">
    <p:fade/>
  </p:transition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3166002"/>
      </p:ext>
    </p:extLst>
  </p:cSld>
  <p:clrMapOvr>
    <a:masterClrMapping/>
  </p:clrMapOvr>
  <p:transition spd="slow">
    <p:fade/>
  </p:transition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3172983"/>
      </p:ext>
    </p:extLst>
  </p:cSld>
  <p:clrMapOvr>
    <a:masterClrMapping/>
  </p:clrMapOvr>
  <p:transition spd="slow">
    <p:fade/>
  </p:transition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8952050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1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835430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23706321"/>
      </p:ext>
    </p:extLst>
  </p:cSld>
  <p:clrMapOvr>
    <a:masterClrMapping/>
  </p:clrMapOvr>
  <p:transition spd="slow">
    <p:fade/>
  </p:transition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39888316"/>
      </p:ext>
    </p:extLst>
  </p:cSld>
  <p:clrMapOvr>
    <a:masterClrMapping/>
  </p:clrMapOvr>
  <p:transition spd="slow">
    <p:fade/>
  </p:transition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68060625"/>
      </p:ext>
    </p:extLst>
  </p:cSld>
  <p:clrMapOvr>
    <a:masterClrMapping/>
  </p:clrMapOvr>
  <p:transition spd="slow">
    <p:fade/>
  </p:transition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1013543"/>
      </p:ext>
    </p:extLst>
  </p:cSld>
  <p:clrMapOvr>
    <a:masterClrMapping/>
  </p:clrMapOvr>
  <p:transition spd="slow">
    <p:fade/>
  </p:transition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83576541"/>
      </p:ext>
    </p:extLst>
  </p:cSld>
  <p:clrMapOvr>
    <a:masterClrMapping/>
  </p:clrMapOvr>
  <p:transition spd="slow">
    <p:fade/>
  </p:transition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5051964"/>
      </p:ext>
    </p:extLst>
  </p:cSld>
  <p:clrMapOvr>
    <a:masterClrMapping/>
  </p:clrMapOvr>
  <p:transition spd="slow">
    <p:fade/>
  </p:transition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1069539"/>
      </p:ext>
    </p:extLst>
  </p:cSld>
  <p:clrMapOvr>
    <a:masterClrMapping/>
  </p:clrMapOvr>
  <p:transition spd="slow">
    <p:fade/>
  </p:transition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409594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6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042863"/>
      </p:ext>
    </p:extLst>
  </p:cSld>
  <p:clrMapOvr>
    <a:masterClrMapping/>
  </p:clrMapOvr>
  <p:transition spd="slow">
    <p:fade/>
  </p:transition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54599780"/>
      </p:ext>
    </p:extLst>
  </p:cSld>
  <p:clrMapOvr>
    <a:masterClrMapping/>
  </p:clrMapOvr>
  <p:transition spd="slow">
    <p:fade/>
  </p:transition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9161697"/>
      </p:ext>
    </p:extLst>
  </p:cSld>
  <p:clrMapOvr>
    <a:masterClrMapping/>
  </p:clrMapOvr>
  <p:transition spd="slow">
    <p:fade/>
  </p:transition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3942703"/>
      </p:ext>
    </p:extLst>
  </p:cSld>
  <p:clrMapOvr>
    <a:masterClrMapping/>
  </p:clrMapOvr>
  <p:transition spd="slow">
    <p:fade/>
  </p:transition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57579659"/>
      </p:ext>
    </p:extLst>
  </p:cSld>
  <p:clrMapOvr>
    <a:masterClrMapping/>
  </p:clrMapOvr>
  <p:transition spd="slow">
    <p:fade/>
  </p:transition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9617539"/>
      </p:ext>
    </p:extLst>
  </p:cSld>
  <p:clrMapOvr>
    <a:masterClrMapping/>
  </p:clrMapOvr>
  <p:transition spd="slow">
    <p:fade/>
  </p:transition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96231"/>
      </p:ext>
    </p:extLst>
  </p:cSld>
  <p:clrMapOvr>
    <a:masterClrMapping/>
  </p:clrMapOvr>
  <p:transition spd="slow">
    <p:fade/>
  </p:transition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13300"/>
      </p:ext>
    </p:extLst>
  </p:cSld>
  <p:clrMapOvr>
    <a:masterClrMapping/>
  </p:clrMapOvr>
  <p:transition spd="slow">
    <p:fade/>
  </p:transition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4402330"/>
      </p:ext>
    </p:extLst>
  </p:cSld>
  <p:clrMapOvr>
    <a:masterClrMapping/>
  </p:clrMapOvr>
  <p:transition spd="slow">
    <p:fade/>
  </p:transition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7255011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01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134571"/>
      </p:ext>
    </p:extLst>
  </p:cSld>
  <p:clrMapOvr>
    <a:masterClrMapping/>
  </p:clrMapOvr>
  <p:transition spd="slow">
    <p:fade/>
  </p:transition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850257"/>
      </p:ext>
    </p:extLst>
  </p:cSld>
  <p:clrMapOvr>
    <a:masterClrMapping/>
  </p:clrMapOvr>
  <p:transition spd="slow">
    <p:fade/>
  </p:transition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3073558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248526"/>
      </p:ext>
    </p:extLst>
  </p:cSld>
  <p:clrMapOvr>
    <a:masterClrMapping/>
  </p:clrMapOvr>
  <p:transition spd="slow">
    <p:fade/>
  </p:transition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50291627"/>
      </p:ext>
    </p:extLst>
  </p:cSld>
  <p:clrMapOvr>
    <a:masterClrMapping/>
  </p:clrMapOvr>
  <p:transition spd="slow">
    <p:fade/>
  </p:transition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2602365"/>
      </p:ext>
    </p:extLst>
  </p:cSld>
  <p:clrMapOvr>
    <a:masterClrMapping/>
  </p:clrMapOvr>
  <p:transition spd="slow">
    <p:fade/>
  </p:transition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18736181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270314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77968217"/>
      </p:ext>
    </p:extLst>
  </p:cSld>
  <p:clrMapOvr>
    <a:masterClrMapping/>
  </p:clrMapOvr>
  <p:transition spd="slow">
    <p:fade/>
  </p:transition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89047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86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8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051648"/>
      </p:ext>
    </p:extLst>
  </p:cSld>
  <p:clrMapOvr>
    <a:masterClrMapping/>
  </p:clrMapOvr>
  <p:transition spd="slow">
    <p:fade/>
  </p:transition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255268"/>
      </p:ext>
    </p:extLst>
  </p:cSld>
  <p:clrMapOvr>
    <a:masterClrMapping/>
  </p:clrMapOvr>
  <p:transition spd="slow">
    <p:fade/>
  </p:transition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8926398"/>
      </p:ext>
    </p:extLst>
  </p:cSld>
  <p:clrMapOvr>
    <a:masterClrMapping/>
  </p:clrMapOvr>
  <p:transition spd="slow">
    <p:fade/>
  </p:transition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4109132"/>
      </p:ext>
    </p:extLst>
  </p:cSld>
  <p:clrMapOvr>
    <a:masterClrMapping/>
  </p:clrMapOvr>
  <p:transition spd="slow">
    <p:fade/>
  </p:transition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025555"/>
      </p:ext>
    </p:extLst>
  </p:cSld>
  <p:clrMapOvr>
    <a:masterClrMapping/>
  </p:clrMapOvr>
  <p:transition spd="slow">
    <p:fade/>
  </p:transition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46495948"/>
      </p:ext>
    </p:extLst>
  </p:cSld>
  <p:clrMapOvr>
    <a:masterClrMapping/>
  </p:clrMapOvr>
  <p:transition spd="slow">
    <p:fade/>
  </p:transition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40416"/>
      </p:ext>
    </p:extLst>
  </p:cSld>
  <p:clrMapOvr>
    <a:masterClrMapping/>
  </p:clrMapOvr>
  <p:transition spd="slow">
    <p:fade/>
  </p:transition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90908343"/>
      </p:ext>
    </p:extLst>
  </p:cSld>
  <p:clrMapOvr>
    <a:masterClrMapping/>
  </p:clrMapOvr>
  <p:transition spd="slow">
    <p:fade/>
  </p:transition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4288028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053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2299997"/>
      </p:ext>
    </p:extLst>
  </p:cSld>
  <p:clrMapOvr>
    <a:masterClrMapping/>
  </p:clrMapOvr>
  <p:transition spd="slow">
    <p:fade/>
  </p:transition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7561160"/>
      </p:ext>
    </p:extLst>
  </p:cSld>
  <p:clrMapOvr>
    <a:masterClrMapping/>
  </p:clrMapOvr>
  <p:transition spd="slow">
    <p:fade/>
  </p:transition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049182"/>
      </p:ext>
    </p:extLst>
  </p:cSld>
  <p:clrMapOvr>
    <a:masterClrMapping/>
  </p:clrMapOvr>
  <p:transition spd="slow">
    <p:fade/>
  </p:transition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41297426"/>
      </p:ext>
    </p:extLst>
  </p:cSld>
  <p:clrMapOvr>
    <a:masterClrMapping/>
  </p:clrMapOvr>
  <p:transition spd="slow">
    <p:fade/>
  </p:transition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1129381"/>
      </p:ext>
    </p:extLst>
  </p:cSld>
  <p:clrMapOvr>
    <a:masterClrMapping/>
  </p:clrMapOvr>
  <p:transition spd="slow">
    <p:fade/>
  </p:transition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2440818"/>
      </p:ext>
    </p:extLst>
  </p:cSld>
  <p:clrMapOvr>
    <a:masterClrMapping/>
  </p:clrMapOvr>
  <p:transition spd="slow">
    <p:fade/>
  </p:transition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23482683"/>
      </p:ext>
    </p:extLst>
  </p:cSld>
  <p:clrMapOvr>
    <a:masterClrMapping/>
  </p:clrMapOvr>
  <p:transition spd="slow">
    <p:fade/>
  </p:transition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714484"/>
      </p:ext>
    </p:extLst>
  </p:cSld>
  <p:clrMapOvr>
    <a:masterClrMapping/>
  </p:clrMapOvr>
  <p:transition spd="slow">
    <p:fade/>
  </p:transition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37359"/>
      </p:ext>
    </p:extLst>
  </p:cSld>
  <p:clrMapOvr>
    <a:masterClrMapping/>
  </p:clrMapOvr>
  <p:transition spd="slow">
    <p:fade/>
  </p:transition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9122734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2756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4666383"/>
      </p:ext>
    </p:extLst>
  </p:cSld>
  <p:clrMapOvr>
    <a:masterClrMapping/>
  </p:clrMapOvr>
  <p:transition spd="slow">
    <p:fade/>
  </p:transition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52573889"/>
      </p:ext>
    </p:extLst>
  </p:cSld>
  <p:clrMapOvr>
    <a:masterClrMapping/>
  </p:clrMapOvr>
  <p:transition spd="slow">
    <p:fade/>
  </p:transition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104757"/>
      </p:ext>
    </p:extLst>
  </p:cSld>
  <p:clrMapOvr>
    <a:masterClrMapping/>
  </p:clrMapOvr>
  <p:transition spd="slow">
    <p:fade/>
  </p:transition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50004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8131053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07072047"/>
      </p:ext>
    </p:extLst>
  </p:cSld>
  <p:clrMapOvr>
    <a:masterClrMapping/>
  </p:clrMapOvr>
  <p:transition spd="slow">
    <p:fade/>
  </p:transition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68345806"/>
      </p:ext>
    </p:extLst>
  </p:cSld>
  <p:clrMapOvr>
    <a:masterClrMapping/>
  </p:clrMapOvr>
  <p:transition spd="slow">
    <p:fade/>
  </p:transition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5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93967545"/>
      </p:ext>
    </p:extLst>
  </p:cSld>
  <p:clrMapOvr>
    <a:masterClrMapping/>
  </p:clrMapOvr>
  <p:transition spd="slow">
    <p:fade/>
  </p:transition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89150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029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130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8805291"/>
      </p:ext>
    </p:extLst>
  </p:cSld>
  <p:clrMapOvr>
    <a:masterClrMapping/>
  </p:clrMapOvr>
  <p:transition spd="slow">
    <p:fade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778873"/>
      </p:ext>
    </p:extLst>
  </p:cSld>
  <p:clrMapOvr>
    <a:masterClrMapping/>
  </p:clrMapOvr>
  <p:transition spd="slow">
    <p:fade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1585806"/>
      </p:ext>
    </p:extLst>
  </p:cSld>
  <p:clrMapOvr>
    <a:masterClrMapping/>
  </p:clrMapOvr>
  <p:transition spd="slow">
    <p:fade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37988480"/>
      </p:ext>
    </p:extLst>
  </p:cSld>
  <p:clrMapOvr>
    <a:masterClrMapping/>
  </p:clrMapOvr>
  <p:transition spd="slow">
    <p:fade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058828"/>
      </p:ext>
    </p:extLst>
  </p:cSld>
  <p:clrMapOvr>
    <a:masterClrMapping/>
  </p:clrMapOvr>
  <p:transition spd="slow">
    <p:fade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0743002"/>
      </p:ext>
    </p:extLst>
  </p:cSld>
  <p:clrMapOvr>
    <a:masterClrMapping/>
  </p:clrMapOvr>
  <p:transition spd="slow">
    <p:fade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287745"/>
      </p:ext>
    </p:extLst>
  </p:cSld>
  <p:clrMapOvr>
    <a:masterClrMapping/>
  </p:clrMapOvr>
  <p:transition spd="slow">
    <p:fade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738443"/>
      </p:ext>
    </p:extLst>
  </p:cSld>
  <p:clrMapOvr>
    <a:masterClrMapping/>
  </p:clrMapOvr>
  <p:transition spd="slow">
    <p:fade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71061866"/>
      </p:ext>
    </p:extLst>
  </p:cSld>
  <p:clrMapOvr>
    <a:masterClrMapping/>
  </p:clrMapOvr>
  <p:transition spd="slow">
    <p:fade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3677960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6815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32875004"/>
      </p:ext>
    </p:extLst>
  </p:cSld>
  <p:clrMapOvr>
    <a:masterClrMapping/>
  </p:clrMapOvr>
  <p:transition spd="slow">
    <p:fade/>
  </p:transition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327296"/>
      </p:ext>
    </p:extLst>
  </p:cSld>
  <p:clrMapOvr>
    <a:masterClrMapping/>
  </p:clrMapOvr>
  <p:transition spd="slow">
    <p:fade/>
  </p:transition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4871290"/>
      </p:ext>
    </p:extLst>
  </p:cSld>
  <p:clrMapOvr>
    <a:masterClrMapping/>
  </p:clrMapOvr>
  <p:transition spd="slow">
    <p:fade/>
  </p:transition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9123454"/>
      </p:ext>
    </p:extLst>
  </p:cSld>
  <p:clrMapOvr>
    <a:masterClrMapping/>
  </p:clrMapOvr>
  <p:transition spd="slow">
    <p:fade/>
  </p:transition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15055"/>
      </p:ext>
    </p:extLst>
  </p:cSld>
  <p:clrMapOvr>
    <a:masterClrMapping/>
  </p:clrMapOvr>
  <p:transition spd="slow">
    <p:fade/>
  </p:transition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2932"/>
      </p:ext>
    </p:extLst>
  </p:cSld>
  <p:clrMapOvr>
    <a:masterClrMapping/>
  </p:clrMapOvr>
  <p:transition spd="slow">
    <p:fade/>
  </p:transition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99962559"/>
      </p:ext>
    </p:extLst>
  </p:cSld>
  <p:clrMapOvr>
    <a:masterClrMapping/>
  </p:clrMapOvr>
  <p:transition spd="slow">
    <p:fade/>
  </p:transition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7328085"/>
      </p:ext>
    </p:extLst>
  </p:cSld>
  <p:clrMapOvr>
    <a:masterClrMapping/>
  </p:clrMapOvr>
  <p:transition spd="slow">
    <p:fade/>
  </p:transition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77873316"/>
      </p:ext>
    </p:extLst>
  </p:cSld>
  <p:clrMapOvr>
    <a:masterClrMapping/>
  </p:clrMapOvr>
  <p:transition spd="slow">
    <p:fade/>
  </p:transition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779564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41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346539"/>
      </p:ext>
    </p:extLst>
  </p:cSld>
  <p:clrMapOvr>
    <a:masterClrMapping/>
  </p:clrMapOvr>
  <p:transition spd="slow">
    <p:fade/>
  </p:transition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564279"/>
      </p:ext>
    </p:extLst>
  </p:cSld>
  <p:clrMapOvr>
    <a:masterClrMapping/>
  </p:clrMapOvr>
  <p:transition spd="slow">
    <p:fade/>
  </p:transition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738399"/>
      </p:ext>
    </p:extLst>
  </p:cSld>
  <p:clrMapOvr>
    <a:masterClrMapping/>
  </p:clrMapOvr>
  <p:transition spd="slow">
    <p:fade/>
  </p:transition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4088561"/>
      </p:ext>
    </p:extLst>
  </p:cSld>
  <p:clrMapOvr>
    <a:masterClrMapping/>
  </p:clrMapOvr>
  <p:transition spd="slow">
    <p:fade/>
  </p:transition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3787447"/>
      </p:ext>
    </p:extLst>
  </p:cSld>
  <p:clrMapOvr>
    <a:masterClrMapping/>
  </p:clrMapOvr>
  <p:transition spd="slow">
    <p:fade/>
  </p:transition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900756"/>
      </p:ext>
    </p:extLst>
  </p:cSld>
  <p:clrMapOvr>
    <a:masterClrMapping/>
  </p:clrMapOvr>
  <p:transition spd="slow">
    <p:fade/>
  </p:transition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395527"/>
      </p:ext>
    </p:extLst>
  </p:cSld>
  <p:clrMapOvr>
    <a:masterClrMapping/>
  </p:clrMapOvr>
  <p:transition spd="slow">
    <p:fade/>
  </p:transition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970443"/>
      </p:ext>
    </p:extLst>
  </p:cSld>
  <p:clrMapOvr>
    <a:masterClrMapping/>
  </p:clrMapOvr>
  <p:transition spd="slow">
    <p:fade/>
  </p:transition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251375225"/>
      </p:ext>
    </p:extLst>
  </p:cSld>
  <p:clrMapOvr>
    <a:masterClrMapping/>
  </p:clrMapOvr>
  <p:transition spd="slow">
    <p:fade/>
  </p:transition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9206110"/>
      </p:ext>
    </p:extLst>
  </p:cSld>
  <p:clrMapOvr>
    <a:masterClrMapping/>
  </p:clrMapOvr>
  <p:transition spd="slow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690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535266"/>
      </p:ext>
    </p:extLst>
  </p:cSld>
  <p:clrMapOvr>
    <a:masterClrMapping/>
  </p:clrMapOvr>
  <p:transition spd="slow">
    <p:fade/>
  </p:transition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637685"/>
      </p:ext>
    </p:extLst>
  </p:cSld>
  <p:clrMapOvr>
    <a:masterClrMapping/>
  </p:clrMapOvr>
  <p:transition spd="slow">
    <p:fade/>
  </p:transition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3941314"/>
      </p:ext>
    </p:extLst>
  </p:cSld>
  <p:clrMapOvr>
    <a:masterClrMapping/>
  </p:clrMapOvr>
  <p:transition spd="slow">
    <p:fade/>
  </p:transition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352109"/>
      </p:ext>
    </p:extLst>
  </p:cSld>
  <p:clrMapOvr>
    <a:masterClrMapping/>
  </p:clrMapOvr>
  <p:transition spd="slow">
    <p:fade/>
  </p:transition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348476"/>
      </p:ext>
    </p:extLst>
  </p:cSld>
  <p:clrMapOvr>
    <a:masterClrMapping/>
  </p:clrMapOvr>
  <p:transition spd="slow">
    <p:fade/>
  </p:transition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3810734"/>
      </p:ext>
    </p:extLst>
  </p:cSld>
  <p:clrMapOvr>
    <a:masterClrMapping/>
  </p:clrMapOvr>
  <p:transition spd="slow">
    <p:fade/>
  </p:transition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4042328"/>
      </p:ext>
    </p:extLst>
  </p:cSld>
  <p:clrMapOvr>
    <a:masterClrMapping/>
  </p:clrMapOvr>
  <p:transition spd="slow">
    <p:fade/>
  </p:transition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288390"/>
      </p:ext>
    </p:extLst>
  </p:cSld>
  <p:clrMapOvr>
    <a:masterClrMapping/>
  </p:clrMapOvr>
  <p:transition spd="slow">
    <p:fade/>
  </p:transition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30604276"/>
      </p:ext>
    </p:extLst>
  </p:cSld>
  <p:clrMapOvr>
    <a:masterClrMapping/>
  </p:clrMapOvr>
  <p:transition spd="slow">
    <p:fade/>
  </p:transition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601314"/>
      </p:ext>
    </p:extLst>
  </p:cSld>
  <p:clrMapOvr>
    <a:masterClrMapping/>
  </p:clrMapOvr>
  <p:transition spd="slow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1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1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796" y="1538992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8036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0517806"/>
      </p:ext>
    </p:extLst>
  </p:cSld>
  <p:clrMapOvr>
    <a:masterClrMapping/>
  </p:clrMapOvr>
  <p:transition spd="slow">
    <p:fade/>
  </p:transition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0944963"/>
      </p:ext>
    </p:extLst>
  </p:cSld>
  <p:clrMapOvr>
    <a:masterClrMapping/>
  </p:clrMapOvr>
  <p:transition spd="slow">
    <p:fade/>
  </p:transition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9656067"/>
      </p:ext>
    </p:extLst>
  </p:cSld>
  <p:clrMapOvr>
    <a:masterClrMapping/>
  </p:clrMapOvr>
  <p:transition spd="slow">
    <p:fade/>
  </p:transition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10596030"/>
      </p:ext>
    </p:extLst>
  </p:cSld>
  <p:clrMapOvr>
    <a:masterClrMapping/>
  </p:clrMapOvr>
  <p:transition spd="slow">
    <p:fade/>
  </p:transition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4421385"/>
      </p:ext>
    </p:extLst>
  </p:cSld>
  <p:clrMapOvr>
    <a:masterClrMapping/>
  </p:clrMapOvr>
  <p:transition spd="slow">
    <p:fade/>
  </p:transition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5497309"/>
      </p:ext>
    </p:extLst>
  </p:cSld>
  <p:clrMapOvr>
    <a:masterClrMapping/>
  </p:clrMapOvr>
  <p:transition spd="slow">
    <p:fade/>
  </p:transition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4471648"/>
      </p:ext>
    </p:extLst>
  </p:cSld>
  <p:clrMapOvr>
    <a:masterClrMapping/>
  </p:clrMapOvr>
  <p:transition spd="slow">
    <p:fade/>
  </p:transition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7699418"/>
      </p:ext>
    </p:extLst>
  </p:cSld>
  <p:clrMapOvr>
    <a:masterClrMapping/>
  </p:clrMapOvr>
  <p:transition spd="slow">
    <p:fade/>
  </p:transition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36519193"/>
      </p:ext>
    </p:extLst>
  </p:cSld>
  <p:clrMapOvr>
    <a:masterClrMapping/>
  </p:clrMapOvr>
  <p:transition spd="slow">
    <p:fade/>
  </p:transition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700100"/>
      </p:ext>
    </p:extLst>
  </p:cSld>
  <p:clrMapOvr>
    <a:masterClrMapping/>
  </p:clrMapOvr>
  <p:transition spd="slow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3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08" y="2018507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2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1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9128703"/>
      </p:ext>
    </p:extLst>
  </p:cSld>
  <p:clrMapOvr>
    <a:masterClrMapping/>
  </p:clrMapOvr>
  <p:transition spd="slow">
    <p:fade/>
  </p:transition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610127"/>
      </p:ext>
    </p:extLst>
  </p:cSld>
  <p:clrMapOvr>
    <a:masterClrMapping/>
  </p:clrMapOvr>
  <p:transition spd="slow">
    <p:fade/>
  </p:transition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099620"/>
      </p:ext>
    </p:extLst>
  </p:cSld>
  <p:clrMapOvr>
    <a:masterClrMapping/>
  </p:clrMapOvr>
  <p:transition spd="slow">
    <p:fade/>
  </p:transition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89517810"/>
      </p:ext>
    </p:extLst>
  </p:cSld>
  <p:clrMapOvr>
    <a:masterClrMapping/>
  </p:clrMapOvr>
  <p:transition spd="slow">
    <p:fade/>
  </p:transition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6889142"/>
      </p:ext>
    </p:extLst>
  </p:cSld>
  <p:clrMapOvr>
    <a:masterClrMapping/>
  </p:clrMapOvr>
  <p:transition spd="slow">
    <p:fade/>
  </p:transition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626351"/>
      </p:ext>
    </p:extLst>
  </p:cSld>
  <p:clrMapOvr>
    <a:masterClrMapping/>
  </p:clrMapOvr>
  <p:transition spd="slow">
    <p:fade/>
  </p:transition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0995236"/>
      </p:ext>
    </p:extLst>
  </p:cSld>
  <p:clrMapOvr>
    <a:masterClrMapping/>
  </p:clrMapOvr>
  <p:transition spd="slow">
    <p:fade/>
  </p:transition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2663151"/>
      </p:ext>
    </p:extLst>
  </p:cSld>
  <p:clrMapOvr>
    <a:masterClrMapping/>
  </p:clrMapOvr>
  <p:transition spd="slow">
    <p:fade/>
  </p:transition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54617250"/>
      </p:ext>
    </p:extLst>
  </p:cSld>
  <p:clrMapOvr>
    <a:masterClrMapping/>
  </p:clrMapOvr>
  <p:transition spd="slow">
    <p:fade/>
  </p:transition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509721"/>
      </p:ext>
    </p:extLst>
  </p:cSld>
  <p:clrMapOvr>
    <a:masterClrMapping/>
  </p:clrMapOvr>
  <p:transition spd="slow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08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08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02" y="224773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02" y="291062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218772"/>
      </p:ext>
    </p:extLst>
  </p:cSld>
  <p:clrMapOvr>
    <a:masterClrMapping/>
  </p:clrMapOvr>
  <p:transition spd="slow">
    <p:fade/>
  </p:transition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3054137"/>
      </p:ext>
    </p:extLst>
  </p:cSld>
  <p:clrMapOvr>
    <a:masterClrMapping/>
  </p:clrMapOvr>
  <p:transition spd="slow">
    <p:fade/>
  </p:transition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1129447"/>
      </p:ext>
    </p:extLst>
  </p:cSld>
  <p:clrMapOvr>
    <a:masterClrMapping/>
  </p:clrMapOvr>
  <p:transition spd="slow">
    <p:fade/>
  </p:transition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00182516"/>
      </p:ext>
    </p:extLst>
  </p:cSld>
  <p:clrMapOvr>
    <a:masterClrMapping/>
  </p:clrMapOvr>
  <p:transition spd="slow">
    <p:fade/>
  </p:transition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9762170"/>
      </p:ext>
    </p:extLst>
  </p:cSld>
  <p:clrMapOvr>
    <a:masterClrMapping/>
  </p:clrMapOvr>
  <p:transition spd="slow">
    <p:fade/>
  </p:transition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0136511"/>
      </p:ext>
    </p:extLst>
  </p:cSld>
  <p:clrMapOvr>
    <a:masterClrMapping/>
  </p:clrMapOvr>
  <p:transition spd="slow">
    <p:fade/>
  </p:transition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6904372"/>
      </p:ext>
    </p:extLst>
  </p:cSld>
  <p:clrMapOvr>
    <a:masterClrMapping/>
  </p:clrMapOvr>
  <p:transition spd="slow">
    <p:fade/>
  </p:transition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736999"/>
      </p:ext>
    </p:extLst>
  </p:cSld>
  <p:clrMapOvr>
    <a:masterClrMapping/>
  </p:clrMapOvr>
  <p:transition spd="slow">
    <p:fade/>
  </p:transition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988631"/>
      </p:ext>
    </p:extLst>
  </p:cSld>
  <p:clrMapOvr>
    <a:masterClrMapping/>
  </p:clrMapOvr>
  <p:transition spd="slow">
    <p:fade/>
  </p:transition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855502"/>
      </p:ext>
    </p:extLst>
  </p:cSld>
  <p:clrMapOvr>
    <a:masterClrMapping/>
  </p:clrMapOvr>
  <p:transition spd="slow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55" y="46843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755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6604275"/>
      </p:ext>
    </p:extLst>
  </p:cSld>
  <p:clrMapOvr>
    <a:masterClrMapping/>
  </p:clrMapOvr>
  <p:transition spd="slow">
    <p:fade/>
  </p:transition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6099984"/>
      </p:ext>
    </p:extLst>
  </p:cSld>
  <p:clrMapOvr>
    <a:masterClrMapping/>
  </p:clrMapOvr>
  <p:transition spd="slow">
    <p:fade/>
  </p:transition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31178"/>
      </p:ext>
    </p:extLst>
  </p:cSld>
  <p:clrMapOvr>
    <a:masterClrMapping/>
  </p:clrMapOvr>
  <p:transition spd="slow">
    <p:fade/>
  </p:transition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22443426"/>
      </p:ext>
    </p:extLst>
  </p:cSld>
  <p:clrMapOvr>
    <a:masterClrMapping/>
  </p:clrMapOvr>
  <p:transition spd="slow">
    <p:fade/>
  </p:transition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0857365"/>
      </p:ext>
    </p:extLst>
  </p:cSld>
  <p:clrMapOvr>
    <a:masterClrMapping/>
  </p:clrMapOvr>
  <p:transition spd="slow">
    <p:fade/>
  </p:transition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1188512"/>
      </p:ext>
    </p:extLst>
  </p:cSld>
  <p:clrMapOvr>
    <a:masterClrMapping/>
  </p:clrMapOvr>
  <p:transition spd="slow">
    <p:fade/>
  </p:transition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4759049"/>
      </p:ext>
    </p:extLst>
  </p:cSld>
  <p:clrMapOvr>
    <a:masterClrMapping/>
  </p:clrMapOvr>
  <p:transition spd="slow">
    <p:fade/>
  </p:transition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447832"/>
      </p:ext>
    </p:extLst>
  </p:cSld>
  <p:clrMapOvr>
    <a:masterClrMapping/>
  </p:clrMapOvr>
  <p:transition spd="slow">
    <p:fade/>
  </p:transition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74637720"/>
      </p:ext>
    </p:extLst>
  </p:cSld>
  <p:clrMapOvr>
    <a:masterClrMapping/>
  </p:clrMapOvr>
  <p:transition spd="slow">
    <p:fade/>
  </p:transition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411326"/>
      </p:ext>
    </p:extLst>
  </p:cSld>
  <p:clrMapOvr>
    <a:masterClrMapping/>
  </p:clrMapOvr>
  <p:transition spd="slow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424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6970163"/>
      </p:ext>
    </p:extLst>
  </p:cSld>
  <p:clrMapOvr>
    <a:masterClrMapping/>
  </p:clrMapOvr>
  <p:transition spd="slow">
    <p:fade/>
  </p:transition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22063521"/>
      </p:ext>
    </p:extLst>
  </p:cSld>
  <p:clrMapOvr>
    <a:masterClrMapping/>
  </p:clrMapOvr>
  <p:transition spd="slow">
    <p:fade/>
  </p:transition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256622"/>
      </p:ext>
    </p:extLst>
  </p:cSld>
  <p:clrMapOvr>
    <a:masterClrMapping/>
  </p:clrMapOvr>
  <p:transition spd="slow">
    <p:fade/>
  </p:transition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69875603"/>
      </p:ext>
    </p:extLst>
  </p:cSld>
  <p:clrMapOvr>
    <a:masterClrMapping/>
  </p:clrMapOvr>
  <p:transition spd="slow">
    <p:fade/>
  </p:transition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5100779"/>
      </p:ext>
    </p:extLst>
  </p:cSld>
  <p:clrMapOvr>
    <a:masterClrMapping/>
  </p:clrMapOvr>
  <p:transition spd="slow">
    <p:fade/>
  </p:transition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32092"/>
      </p:ext>
    </p:extLst>
  </p:cSld>
  <p:clrMapOvr>
    <a:masterClrMapping/>
  </p:clrMapOvr>
  <p:transition spd="slow">
    <p:fade/>
  </p:transition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7176715"/>
      </p:ext>
    </p:extLst>
  </p:cSld>
  <p:clrMapOvr>
    <a:masterClrMapping/>
  </p:clrMapOvr>
  <p:transition spd="slow">
    <p:fade/>
  </p:transition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742363"/>
      </p:ext>
    </p:extLst>
  </p:cSld>
  <p:clrMapOvr>
    <a:masterClrMapping/>
  </p:clrMapOvr>
  <p:transition spd="slow">
    <p:fade/>
  </p:transition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22035824"/>
      </p:ext>
    </p:extLst>
  </p:cSld>
  <p:clrMapOvr>
    <a:masterClrMapping/>
  </p:clrMapOvr>
  <p:transition spd="slow">
    <p:fade/>
  </p:transition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2538932"/>
      </p:ext>
    </p:extLst>
  </p:cSld>
  <p:clrMapOvr>
    <a:masterClrMapping/>
  </p:clrMapOvr>
  <p:transition spd="slow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437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4332143"/>
      </p:ext>
    </p:extLst>
  </p:cSld>
  <p:clrMapOvr>
    <a:masterClrMapping/>
  </p:clrMapOvr>
  <p:transition spd="slow">
    <p:fade/>
  </p:transition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0463759"/>
      </p:ext>
    </p:extLst>
  </p:cSld>
  <p:clrMapOvr>
    <a:masterClrMapping/>
  </p:clrMapOvr>
  <p:transition spd="slow">
    <p:fade/>
  </p:transition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6961195"/>
      </p:ext>
    </p:extLst>
  </p:cSld>
  <p:clrMapOvr>
    <a:masterClrMapping/>
  </p:clrMapOvr>
  <p:transition spd="slow">
    <p:fade/>
  </p:transition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89108163"/>
      </p:ext>
    </p:extLst>
  </p:cSld>
  <p:clrMapOvr>
    <a:masterClrMapping/>
  </p:clrMapOvr>
  <p:transition spd="slow">
    <p:fade/>
  </p:transition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1936149"/>
      </p:ext>
    </p:extLst>
  </p:cSld>
  <p:clrMapOvr>
    <a:masterClrMapping/>
  </p:clrMapOvr>
  <p:transition spd="slow">
    <p:fade/>
  </p:transition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599045"/>
      </p:ext>
    </p:extLst>
  </p:cSld>
  <p:clrMapOvr>
    <a:masterClrMapping/>
  </p:clrMapOvr>
  <p:transition spd="slow">
    <p:fade/>
  </p:transition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44477012"/>
      </p:ext>
    </p:extLst>
  </p:cSld>
  <p:clrMapOvr>
    <a:masterClrMapping/>
  </p:clrMapOvr>
  <p:transition spd="slow">
    <p:fade/>
  </p:transition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8734605"/>
      </p:ext>
    </p:extLst>
  </p:cSld>
  <p:clrMapOvr>
    <a:masterClrMapping/>
  </p:clrMapOvr>
  <p:transition spd="slow">
    <p:fade/>
  </p:transition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98662238"/>
      </p:ext>
    </p:extLst>
  </p:cSld>
  <p:clrMapOvr>
    <a:masterClrMapping/>
  </p:clrMapOvr>
  <p:transition spd="slow">
    <p:fade/>
  </p:transition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368641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32055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1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302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2608611"/>
      </p:ext>
    </p:extLst>
  </p:cSld>
  <p:clrMapOvr>
    <a:masterClrMapping/>
  </p:clrMapOvr>
  <p:transition spd="slow">
    <p:fade/>
  </p:transition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1197043"/>
      </p:ext>
    </p:extLst>
  </p:cSld>
  <p:clrMapOvr>
    <a:masterClrMapping/>
  </p:clrMapOvr>
  <p:transition spd="slow">
    <p:fade/>
  </p:transition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8429201"/>
      </p:ext>
    </p:extLst>
  </p:cSld>
  <p:clrMapOvr>
    <a:masterClrMapping/>
  </p:clrMapOvr>
  <p:transition spd="slow">
    <p:fade/>
  </p:transition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2173475"/>
      </p:ext>
    </p:extLst>
  </p:cSld>
  <p:clrMapOvr>
    <a:masterClrMapping/>
  </p:clrMapOvr>
  <p:transition spd="slow">
    <p:fade/>
  </p:transition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3481864"/>
      </p:ext>
    </p:extLst>
  </p:cSld>
  <p:clrMapOvr>
    <a:masterClrMapping/>
  </p:clrMapOvr>
  <p:transition spd="slow">
    <p:fade/>
  </p:transition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4031577"/>
      </p:ext>
    </p:extLst>
  </p:cSld>
  <p:clrMapOvr>
    <a:masterClrMapping/>
  </p:clrMapOvr>
  <p:transition spd="slow">
    <p:fade/>
  </p:transition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724183"/>
      </p:ext>
    </p:extLst>
  </p:cSld>
  <p:clrMapOvr>
    <a:masterClrMapping/>
  </p:clrMapOvr>
  <p:transition spd="slow">
    <p:fade/>
  </p:transition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477819"/>
      </p:ext>
    </p:extLst>
  </p:cSld>
  <p:clrMapOvr>
    <a:masterClrMapping/>
  </p:clrMapOvr>
  <p:transition spd="slow">
    <p:fade/>
  </p:transition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49953184"/>
      </p:ext>
    </p:extLst>
  </p:cSld>
  <p:clrMapOvr>
    <a:masterClrMapping/>
  </p:clrMapOvr>
  <p:transition spd="slow">
    <p:fade/>
  </p:transition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9528273"/>
      </p:ext>
    </p:extLst>
  </p:cSld>
  <p:clrMapOvr>
    <a:masterClrMapping/>
  </p:clrMapOvr>
  <p:transition spd="slow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832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389675"/>
      </p:ext>
    </p:extLst>
  </p:cSld>
  <p:clrMapOvr>
    <a:masterClrMapping/>
  </p:clrMapOvr>
  <p:transition spd="slow">
    <p:fade/>
  </p:transition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10311609"/>
      </p:ext>
    </p:extLst>
  </p:cSld>
  <p:clrMapOvr>
    <a:masterClrMapping/>
  </p:clrMapOvr>
  <p:transition spd="slow">
    <p:fade/>
  </p:transition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9145182"/>
      </p:ext>
    </p:extLst>
  </p:cSld>
  <p:clrMapOvr>
    <a:masterClrMapping/>
  </p:clrMapOvr>
  <p:transition spd="slow">
    <p:fade/>
  </p:transition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45846143"/>
      </p:ext>
    </p:extLst>
  </p:cSld>
  <p:clrMapOvr>
    <a:masterClrMapping/>
  </p:clrMapOvr>
  <p:transition spd="slow">
    <p:fade/>
  </p:transition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1973932"/>
      </p:ext>
    </p:extLst>
  </p:cSld>
  <p:clrMapOvr>
    <a:masterClrMapping/>
  </p:clrMapOvr>
  <p:transition spd="slow">
    <p:fade/>
  </p:transition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767192"/>
      </p:ext>
    </p:extLst>
  </p:cSld>
  <p:clrMapOvr>
    <a:masterClrMapping/>
  </p:clrMapOvr>
  <p:transition spd="slow">
    <p:fade/>
  </p:transition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31304031"/>
      </p:ext>
    </p:extLst>
  </p:cSld>
  <p:clrMapOvr>
    <a:masterClrMapping/>
  </p:clrMapOvr>
  <p:transition spd="slow">
    <p:fade/>
  </p:transition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5863575"/>
      </p:ext>
    </p:extLst>
  </p:cSld>
  <p:clrMapOvr>
    <a:masterClrMapping/>
  </p:clrMapOvr>
  <p:transition spd="slow">
    <p:fade/>
  </p:transition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34367"/>
      </p:ext>
    </p:extLst>
  </p:cSld>
  <p:clrMapOvr>
    <a:masterClrMapping/>
  </p:clrMapOvr>
  <p:transition spd="slow">
    <p:fade/>
  </p:transition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7484369"/>
      </p:ext>
    </p:extLst>
  </p:cSld>
  <p:clrMapOvr>
    <a:masterClrMapping/>
  </p:clrMapOvr>
  <p:transition spd="slow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1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2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896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9831337"/>
      </p:ext>
    </p:extLst>
  </p:cSld>
  <p:clrMapOvr>
    <a:masterClrMapping/>
  </p:clrMapOvr>
  <p:transition spd="slow">
    <p:fade/>
  </p:transition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2949338"/>
      </p:ext>
    </p:extLst>
  </p:cSld>
  <p:clrMapOvr>
    <a:masterClrMapping/>
  </p:clrMapOvr>
  <p:transition spd="slow">
    <p:fade/>
  </p:transition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3875538"/>
      </p:ext>
    </p:extLst>
  </p:cSld>
  <p:clrMapOvr>
    <a:masterClrMapping/>
  </p:clrMapOvr>
  <p:transition spd="slow">
    <p:fade/>
  </p:transition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30647055"/>
      </p:ext>
    </p:extLst>
  </p:cSld>
  <p:clrMapOvr>
    <a:masterClrMapping/>
  </p:clrMapOvr>
  <p:transition spd="slow">
    <p:fade/>
  </p:transition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867954"/>
      </p:ext>
    </p:extLst>
  </p:cSld>
  <p:clrMapOvr>
    <a:masterClrMapping/>
  </p:clrMapOvr>
  <p:transition spd="slow">
    <p:fade/>
  </p:transition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104295"/>
      </p:ext>
    </p:extLst>
  </p:cSld>
  <p:clrMapOvr>
    <a:masterClrMapping/>
  </p:clrMapOvr>
  <p:transition spd="slow">
    <p:fade/>
  </p:transition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08724218"/>
      </p:ext>
    </p:extLst>
  </p:cSld>
  <p:clrMapOvr>
    <a:masterClrMapping/>
  </p:clrMapOvr>
  <p:transition spd="slow">
    <p:fade/>
  </p:transition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5175915"/>
      </p:ext>
    </p:extLst>
  </p:cSld>
  <p:clrMapOvr>
    <a:masterClrMapping/>
  </p:clrMapOvr>
  <p:transition spd="slow">
    <p:fade/>
  </p:transition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4358297"/>
      </p:ext>
    </p:extLst>
  </p:cSld>
  <p:clrMapOvr>
    <a:masterClrMapping/>
  </p:clrMapOvr>
  <p:transition spd="slow">
    <p:fade/>
  </p:transition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449347"/>
      </p:ext>
    </p:extLst>
  </p:cSld>
  <p:clrMapOvr>
    <a:masterClrMapping/>
  </p:clrMapOvr>
  <p:transition spd="slow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2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0611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925113"/>
      </p:ext>
    </p:extLst>
  </p:cSld>
  <p:clrMapOvr>
    <a:masterClrMapping/>
  </p:clrMapOvr>
  <p:transition spd="slow">
    <p:fade/>
  </p:transition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6114389"/>
      </p:ext>
    </p:extLst>
  </p:cSld>
  <p:clrMapOvr>
    <a:masterClrMapping/>
  </p:clrMapOvr>
  <p:transition spd="slow">
    <p:fade/>
  </p:transition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1810755"/>
      </p:ext>
    </p:extLst>
  </p:cSld>
  <p:clrMapOvr>
    <a:masterClrMapping/>
  </p:clrMapOvr>
  <p:transition spd="slow">
    <p:fade/>
  </p:transition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0868023"/>
      </p:ext>
    </p:extLst>
  </p:cSld>
  <p:clrMapOvr>
    <a:masterClrMapping/>
  </p:clrMapOvr>
  <p:transition spd="slow">
    <p:fade/>
  </p:transition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622486"/>
      </p:ext>
    </p:extLst>
  </p:cSld>
  <p:clrMapOvr>
    <a:masterClrMapping/>
  </p:clrMapOvr>
  <p:transition spd="slow">
    <p:fade/>
  </p:transition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7326632"/>
      </p:ext>
    </p:extLst>
  </p:cSld>
  <p:clrMapOvr>
    <a:masterClrMapping/>
  </p:clrMapOvr>
  <p:transition spd="slow">
    <p:fade/>
  </p:transition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1488328"/>
      </p:ext>
    </p:extLst>
  </p:cSld>
  <p:clrMapOvr>
    <a:masterClrMapping/>
  </p:clrMapOvr>
  <p:transition spd="slow">
    <p:fade/>
  </p:transition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0849764"/>
      </p:ext>
    </p:extLst>
  </p:cSld>
  <p:clrMapOvr>
    <a:masterClrMapping/>
  </p:clrMapOvr>
  <p:transition spd="slow">
    <p:fade/>
  </p:transition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77825474"/>
      </p:ext>
    </p:extLst>
  </p:cSld>
  <p:clrMapOvr>
    <a:masterClrMapping/>
  </p:clrMapOvr>
  <p:transition spd="slow">
    <p:fade/>
  </p:transition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546585"/>
      </p:ext>
    </p:extLst>
  </p:cSld>
  <p:clrMapOvr>
    <a:masterClrMapping/>
  </p:clrMapOvr>
  <p:transition spd="slow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6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710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6613413"/>
      </p:ext>
    </p:extLst>
  </p:cSld>
  <p:clrMapOvr>
    <a:masterClrMapping/>
  </p:clrMapOvr>
  <p:transition spd="slow">
    <p:fade/>
  </p:transition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0089377"/>
      </p:ext>
    </p:extLst>
  </p:cSld>
  <p:clrMapOvr>
    <a:masterClrMapping/>
  </p:clrMapOvr>
  <p:transition spd="slow">
    <p:fade/>
  </p:transition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7550996"/>
      </p:ext>
    </p:extLst>
  </p:cSld>
  <p:clrMapOvr>
    <a:masterClrMapping/>
  </p:clrMapOvr>
  <p:transition spd="slow">
    <p:fade/>
  </p:transition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8118457"/>
      </p:ext>
    </p:extLst>
  </p:cSld>
  <p:clrMapOvr>
    <a:masterClrMapping/>
  </p:clrMapOvr>
  <p:transition spd="slow">
    <p:fade/>
  </p:transition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925523"/>
      </p:ext>
    </p:extLst>
  </p:cSld>
  <p:clrMapOvr>
    <a:masterClrMapping/>
  </p:clrMapOvr>
  <p:transition spd="slow">
    <p:fade/>
  </p:transition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8269415"/>
      </p:ext>
    </p:extLst>
  </p:cSld>
  <p:clrMapOvr>
    <a:masterClrMapping/>
  </p:clrMapOvr>
  <p:transition spd="slow">
    <p:fade/>
  </p:transition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569141"/>
      </p:ext>
    </p:extLst>
  </p:cSld>
  <p:clrMapOvr>
    <a:masterClrMapping/>
  </p:clrMapOvr>
  <p:transition spd="slow">
    <p:fade/>
  </p:transition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504218"/>
      </p:ext>
    </p:extLst>
  </p:cSld>
  <p:clrMapOvr>
    <a:masterClrMapping/>
  </p:clrMapOvr>
  <p:transition spd="slow">
    <p:fade/>
  </p:transition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21623094"/>
      </p:ext>
    </p:extLst>
  </p:cSld>
  <p:clrMapOvr>
    <a:masterClrMapping/>
  </p:clrMapOvr>
  <p:transition spd="slow">
    <p:fade/>
  </p:transition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940288"/>
      </p:ext>
    </p:extLst>
  </p:cSld>
  <p:clrMapOvr>
    <a:masterClrMapping/>
  </p:clrMapOvr>
  <p:transition spd="slow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60" y="112427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8" y="313703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899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2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30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11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0828473"/>
      </p:ext>
    </p:extLst>
  </p:cSld>
  <p:clrMapOvr>
    <a:masterClrMapping/>
  </p:clrMapOvr>
  <p:transition spd="slow">
    <p:fade/>
  </p:transition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1716386"/>
      </p:ext>
    </p:extLst>
  </p:cSld>
  <p:clrMapOvr>
    <a:masterClrMapping/>
  </p:clrMapOvr>
  <p:transition spd="slow">
    <p:fade/>
  </p:transition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902171"/>
      </p:ext>
    </p:extLst>
  </p:cSld>
  <p:clrMapOvr>
    <a:masterClrMapping/>
  </p:clrMapOvr>
  <p:transition spd="slow">
    <p:fade/>
  </p:transition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5479079"/>
      </p:ext>
    </p:extLst>
  </p:cSld>
  <p:clrMapOvr>
    <a:masterClrMapping/>
  </p:clrMapOvr>
  <p:transition spd="slow">
    <p:fade/>
  </p:transition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7505616"/>
      </p:ext>
    </p:extLst>
  </p:cSld>
  <p:clrMapOvr>
    <a:masterClrMapping/>
  </p:clrMapOvr>
  <p:transition spd="slow">
    <p:fade/>
  </p:transition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003311"/>
      </p:ext>
    </p:extLst>
  </p:cSld>
  <p:clrMapOvr>
    <a:masterClrMapping/>
  </p:clrMapOvr>
  <p:transition spd="slow">
    <p:fade/>
  </p:transition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6104473"/>
      </p:ext>
    </p:extLst>
  </p:cSld>
  <p:clrMapOvr>
    <a:masterClrMapping/>
  </p:clrMapOvr>
  <p:transition spd="slow">
    <p:fade/>
  </p:transition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5643360"/>
      </p:ext>
    </p:extLst>
  </p:cSld>
  <p:clrMapOvr>
    <a:masterClrMapping/>
  </p:clrMapOvr>
  <p:transition spd="slow">
    <p:fade/>
  </p:transition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94105038"/>
      </p:ext>
    </p:extLst>
  </p:cSld>
  <p:clrMapOvr>
    <a:masterClrMapping/>
  </p:clrMapOvr>
  <p:transition spd="slow">
    <p:fade/>
  </p:transition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919900"/>
      </p:ext>
    </p:extLst>
  </p:cSld>
  <p:clrMapOvr>
    <a:masterClrMapping/>
  </p:clrMapOvr>
  <p:transition spd="slow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05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4543459"/>
      </p:ext>
    </p:extLst>
  </p:cSld>
  <p:clrMapOvr>
    <a:masterClrMapping/>
  </p:clrMapOvr>
  <p:transition spd="slow">
    <p:fade/>
  </p:transition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0778891"/>
      </p:ext>
    </p:extLst>
  </p:cSld>
  <p:clrMapOvr>
    <a:masterClrMapping/>
  </p:clrMapOvr>
  <p:transition spd="slow">
    <p:fade/>
  </p:transition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3787593"/>
      </p:ext>
    </p:extLst>
  </p:cSld>
  <p:clrMapOvr>
    <a:masterClrMapping/>
  </p:clrMapOvr>
  <p:transition spd="slow">
    <p:fade/>
  </p:transition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102658"/>
      </p:ext>
    </p:extLst>
  </p:cSld>
  <p:clrMapOvr>
    <a:masterClrMapping/>
  </p:clrMapOvr>
  <p:transition spd="slow">
    <p:fade/>
  </p:transition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7545150"/>
      </p:ext>
    </p:extLst>
  </p:cSld>
  <p:clrMapOvr>
    <a:masterClrMapping/>
  </p:clrMapOvr>
  <p:transition spd="slow">
    <p:fade/>
  </p:transition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957242"/>
      </p:ext>
    </p:extLst>
  </p:cSld>
  <p:clrMapOvr>
    <a:masterClrMapping/>
  </p:clrMapOvr>
  <p:transition spd="slow">
    <p:fade/>
  </p:transition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46590681"/>
      </p:ext>
    </p:extLst>
  </p:cSld>
  <p:clrMapOvr>
    <a:masterClrMapping/>
  </p:clrMapOvr>
  <p:transition spd="slow">
    <p:fade/>
  </p:transition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367920"/>
      </p:ext>
    </p:extLst>
  </p:cSld>
  <p:clrMapOvr>
    <a:masterClrMapping/>
  </p:clrMapOvr>
  <p:transition spd="slow">
    <p:fade/>
  </p:transition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24653199"/>
      </p:ext>
    </p:extLst>
  </p:cSld>
  <p:clrMapOvr>
    <a:masterClrMapping/>
  </p:clrMapOvr>
  <p:transition spd="slow">
    <p:fade/>
  </p:transition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938860"/>
      </p:ext>
    </p:extLst>
  </p:cSld>
  <p:clrMapOvr>
    <a:masterClrMapping/>
  </p:clrMapOvr>
  <p:transition spd="slow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478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683879"/>
      </p:ext>
    </p:extLst>
  </p:cSld>
  <p:clrMapOvr>
    <a:masterClrMapping/>
  </p:clrMapOvr>
  <p:transition spd="slow">
    <p:fade/>
  </p:transition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7442636"/>
      </p:ext>
    </p:extLst>
  </p:cSld>
  <p:clrMapOvr>
    <a:masterClrMapping/>
  </p:clrMapOvr>
  <p:transition spd="slow">
    <p:fade/>
  </p:transition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383990"/>
      </p:ext>
    </p:extLst>
  </p:cSld>
  <p:clrMapOvr>
    <a:masterClrMapping/>
  </p:clrMapOvr>
  <p:transition spd="slow">
    <p:fade/>
  </p:transition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48271835"/>
      </p:ext>
    </p:extLst>
  </p:cSld>
  <p:clrMapOvr>
    <a:masterClrMapping/>
  </p:clrMapOvr>
  <p:transition spd="slow">
    <p:fade/>
  </p:transition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6773612"/>
      </p:ext>
    </p:extLst>
  </p:cSld>
  <p:clrMapOvr>
    <a:masterClrMapping/>
  </p:clrMapOvr>
  <p:transition spd="slow">
    <p:fade/>
  </p:transition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32398"/>
      </p:ext>
    </p:extLst>
  </p:cSld>
  <p:clrMapOvr>
    <a:masterClrMapping/>
  </p:clrMapOvr>
  <p:transition spd="slow">
    <p:fade/>
  </p:transition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5706321"/>
      </p:ext>
    </p:extLst>
  </p:cSld>
  <p:clrMapOvr>
    <a:masterClrMapping/>
  </p:clrMapOvr>
  <p:transition spd="slow">
    <p:fade/>
  </p:transition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86767"/>
      </p:ext>
    </p:extLst>
  </p:cSld>
  <p:clrMapOvr>
    <a:masterClrMapping/>
  </p:clrMapOvr>
  <p:transition spd="slow">
    <p:fade/>
  </p:transition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426993906"/>
      </p:ext>
    </p:extLst>
  </p:cSld>
  <p:clrMapOvr>
    <a:masterClrMapping/>
  </p:clrMapOvr>
  <p:transition spd="slow">
    <p:fade/>
  </p:transition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788191"/>
      </p:ext>
    </p:extLst>
  </p:cSld>
  <p:clrMapOvr>
    <a:masterClrMapping/>
  </p:clrMapOvr>
  <p:transition spd="slow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037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9207643"/>
      </p:ext>
    </p:extLst>
  </p:cSld>
  <p:clrMapOvr>
    <a:masterClrMapping/>
  </p:clrMapOvr>
  <p:transition spd="slow">
    <p:fade/>
  </p:transition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90089710"/>
      </p:ext>
    </p:extLst>
  </p:cSld>
  <p:clrMapOvr>
    <a:masterClrMapping/>
  </p:clrMapOvr>
  <p:transition spd="slow">
    <p:fade/>
  </p:transition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7432765"/>
      </p:ext>
    </p:extLst>
  </p:cSld>
  <p:clrMapOvr>
    <a:masterClrMapping/>
  </p:clrMapOvr>
  <p:transition spd="slow">
    <p:fade/>
  </p:transition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88549183"/>
      </p:ext>
    </p:extLst>
  </p:cSld>
  <p:clrMapOvr>
    <a:masterClrMapping/>
  </p:clrMapOvr>
  <p:transition spd="slow">
    <p:fade/>
  </p:transition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8874650"/>
      </p:ext>
    </p:extLst>
  </p:cSld>
  <p:clrMapOvr>
    <a:masterClrMapping/>
  </p:clrMapOvr>
  <p:transition spd="slow">
    <p:fade/>
  </p:transition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0404734"/>
      </p:ext>
    </p:extLst>
  </p:cSld>
  <p:clrMapOvr>
    <a:masterClrMapping/>
  </p:clrMapOvr>
  <p:transition spd="slow">
    <p:fade/>
  </p:transition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2995595"/>
      </p:ext>
    </p:extLst>
  </p:cSld>
  <p:clrMapOvr>
    <a:masterClrMapping/>
  </p:clrMapOvr>
  <p:transition spd="slow">
    <p:fade/>
  </p:transition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736370"/>
      </p:ext>
    </p:extLst>
  </p:cSld>
  <p:clrMapOvr>
    <a:masterClrMapping/>
  </p:clrMapOvr>
  <p:transition spd="slow">
    <p:fade/>
  </p:transition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7554660"/>
      </p:ext>
    </p:extLst>
  </p:cSld>
  <p:clrMapOvr>
    <a:masterClrMapping/>
  </p:clrMapOvr>
  <p:transition spd="slow">
    <p:fade/>
  </p:transition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605842"/>
      </p:ext>
    </p:extLst>
  </p:cSld>
  <p:clrMapOvr>
    <a:masterClrMapping/>
  </p:clrMapOvr>
  <p:transition spd="slow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5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8246653"/>
      </p:ext>
    </p:extLst>
  </p:cSld>
  <p:clrMapOvr>
    <a:masterClrMapping/>
  </p:clrMapOvr>
  <p:transition spd="slow">
    <p:fade/>
  </p:transition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261363"/>
      </p:ext>
    </p:extLst>
  </p:cSld>
  <p:clrMapOvr>
    <a:masterClrMapping/>
  </p:clrMapOvr>
  <p:transition spd="slow">
    <p:fade/>
  </p:transition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1981347"/>
      </p:ext>
    </p:extLst>
  </p:cSld>
  <p:clrMapOvr>
    <a:masterClrMapping/>
  </p:clrMapOvr>
  <p:transition spd="slow">
    <p:fade/>
  </p:transition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32458551"/>
      </p:ext>
    </p:extLst>
  </p:cSld>
  <p:clrMapOvr>
    <a:masterClrMapping/>
  </p:clrMapOvr>
  <p:transition spd="slow">
    <p:fade/>
  </p:transition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717663"/>
      </p:ext>
    </p:extLst>
  </p:cSld>
  <p:clrMapOvr>
    <a:masterClrMapping/>
  </p:clrMapOvr>
  <p:transition spd="slow">
    <p:fade/>
  </p:transition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724438"/>
      </p:ext>
    </p:extLst>
  </p:cSld>
  <p:clrMapOvr>
    <a:masterClrMapping/>
  </p:clrMapOvr>
  <p:transition spd="slow">
    <p:fade/>
  </p:transition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8570105"/>
      </p:ext>
    </p:extLst>
  </p:cSld>
  <p:clrMapOvr>
    <a:masterClrMapping/>
  </p:clrMapOvr>
  <p:transition spd="slow">
    <p:fade/>
  </p:transition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6095371"/>
      </p:ext>
    </p:extLst>
  </p:cSld>
  <p:clrMapOvr>
    <a:masterClrMapping/>
  </p:clrMapOvr>
  <p:transition spd="slow">
    <p:fade/>
  </p:transition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2320057"/>
      </p:ext>
    </p:extLst>
  </p:cSld>
  <p:clrMapOvr>
    <a:masterClrMapping/>
  </p:clrMapOvr>
  <p:transition spd="slow">
    <p:fade/>
  </p:transition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4328884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025928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29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3750377"/>
      </p:ext>
    </p:extLst>
  </p:cSld>
  <p:clrMapOvr>
    <a:masterClrMapping/>
  </p:clrMapOvr>
  <p:transition spd="slow">
    <p:fade/>
  </p:transition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17475477"/>
      </p:ext>
    </p:extLst>
  </p:cSld>
  <p:clrMapOvr>
    <a:masterClrMapping/>
  </p:clrMapOvr>
  <p:transition spd="slow">
    <p:fade/>
  </p:transition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9495303"/>
      </p:ext>
    </p:extLst>
  </p:cSld>
  <p:clrMapOvr>
    <a:masterClrMapping/>
  </p:clrMapOvr>
  <p:transition spd="slow">
    <p:fade/>
  </p:transition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16233194"/>
      </p:ext>
    </p:extLst>
  </p:cSld>
  <p:clrMapOvr>
    <a:masterClrMapping/>
  </p:clrMapOvr>
  <p:transition spd="slow">
    <p:fade/>
  </p:transition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2138951"/>
      </p:ext>
    </p:extLst>
  </p:cSld>
  <p:clrMapOvr>
    <a:masterClrMapping/>
  </p:clrMapOvr>
  <p:transition spd="slow">
    <p:fade/>
  </p:transition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77683"/>
      </p:ext>
    </p:extLst>
  </p:cSld>
  <p:clrMapOvr>
    <a:masterClrMapping/>
  </p:clrMapOvr>
  <p:transition spd="slow">
    <p:fade/>
  </p:transition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6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24366007"/>
      </p:ext>
    </p:extLst>
  </p:cSld>
  <p:clrMapOvr>
    <a:masterClrMapping/>
  </p:clrMapOvr>
  <p:transition spd="slow">
    <p:fade/>
  </p:transition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6640568"/>
      </p:ext>
    </p:extLst>
  </p:cSld>
  <p:clrMapOvr>
    <a:masterClrMapping/>
  </p:clrMapOvr>
  <p:transition spd="slow">
    <p:fade/>
  </p:transition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4154420"/>
      </p:ext>
    </p:extLst>
  </p:cSld>
  <p:clrMapOvr>
    <a:masterClrMapping/>
  </p:clrMapOvr>
  <p:transition spd="slow">
    <p:fade/>
  </p:transition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2752629"/>
      </p:ext>
    </p:extLst>
  </p:cSld>
  <p:clrMapOvr>
    <a:masterClrMapping/>
  </p:clrMapOvr>
  <p:transition spd="slow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558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299690"/>
      </p:ext>
    </p:extLst>
  </p:cSld>
  <p:clrMapOvr>
    <a:masterClrMapping/>
  </p:clrMapOvr>
  <p:transition spd="slow">
    <p:fade/>
  </p:transition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152293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2828682"/>
      </p:ext>
    </p:extLst>
  </p:cSld>
  <p:clrMapOvr>
    <a:masterClrMapping/>
  </p:clrMapOvr>
  <p:transition spd="slow">
    <p:fade/>
  </p:transition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380546"/>
      </p:ext>
    </p:extLst>
  </p:cSld>
  <p:clrMapOvr>
    <a:masterClrMapping/>
  </p:clrMapOvr>
  <p:transition spd="slow">
    <p:fade/>
  </p:transition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43889989"/>
      </p:ext>
    </p:extLst>
  </p:cSld>
  <p:clrMapOvr>
    <a:masterClrMapping/>
  </p:clrMapOvr>
  <p:transition spd="slow">
    <p:fade/>
  </p:transition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853215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59232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57745552"/>
      </p:ext>
    </p:extLst>
  </p:cSld>
  <p:clrMapOvr>
    <a:masterClrMapping/>
  </p:clrMapOvr>
  <p:transition spd="slow">
    <p:fade/>
  </p:transition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3735420"/>
      </p:ext>
    </p:extLst>
  </p:cSld>
  <p:clrMapOvr>
    <a:masterClrMapping/>
  </p:clrMapOvr>
  <p:transition spd="slow">
    <p:fade/>
  </p:transition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1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27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7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557221"/>
      </p:ext>
    </p:extLst>
  </p:cSld>
  <p:clrMapOvr>
    <a:masterClrMapping/>
  </p:clrMapOvr>
  <p:transition spd="slow">
    <p:fade/>
  </p:transition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436457"/>
      </p:ext>
    </p:extLst>
  </p:cSld>
  <p:clrMapOvr>
    <a:masterClrMapping/>
  </p:clrMapOvr>
  <p:transition spd="slow">
    <p:fade/>
  </p:transition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65130985"/>
      </p:ext>
    </p:extLst>
  </p:cSld>
  <p:clrMapOvr>
    <a:masterClrMapping/>
  </p:clrMapOvr>
  <p:transition spd="slow">
    <p:fade/>
  </p:transition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179779"/>
      </p:ext>
    </p:extLst>
  </p:cSld>
  <p:clrMapOvr>
    <a:masterClrMapping/>
  </p:clrMapOvr>
  <p:transition spd="slow">
    <p:fade/>
  </p:transition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173587"/>
      </p:ext>
    </p:extLst>
  </p:cSld>
  <p:clrMapOvr>
    <a:masterClrMapping/>
  </p:clrMapOvr>
  <p:transition spd="slow">
    <p:fade/>
  </p:transition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8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5077042"/>
      </p:ext>
    </p:extLst>
  </p:cSld>
  <p:clrMapOvr>
    <a:masterClrMapping/>
  </p:clrMapOvr>
  <p:transition spd="slow">
    <p:fade/>
  </p:transition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731921"/>
      </p:ext>
    </p:extLst>
  </p:cSld>
  <p:clrMapOvr>
    <a:masterClrMapping/>
  </p:clrMapOvr>
  <p:transition spd="slow">
    <p:fade/>
  </p:transition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36160249"/>
      </p:ext>
    </p:extLst>
  </p:cSld>
  <p:clrMapOvr>
    <a:masterClrMapping/>
  </p:clrMapOvr>
  <p:transition spd="slow">
    <p:fade/>
  </p:transition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2377375"/>
      </p:ext>
    </p:extLst>
  </p:cSld>
  <p:clrMapOvr>
    <a:masterClrMapping/>
  </p:clrMapOvr>
  <p:transition spd="slow">
    <p:fade/>
  </p:transition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518035"/>
      </p:ext>
    </p:extLst>
  </p:cSld>
  <p:clrMapOvr>
    <a:masterClrMapping/>
  </p:clrMapOvr>
  <p:transition spd="slow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77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1635167"/>
      </p:ext>
    </p:extLst>
  </p:cSld>
  <p:clrMapOvr>
    <a:masterClrMapping/>
  </p:clrMapOvr>
  <p:transition spd="slow">
    <p:fade/>
  </p:transition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3686711"/>
      </p:ext>
    </p:extLst>
  </p:cSld>
  <p:clrMapOvr>
    <a:masterClrMapping/>
  </p:clrMapOvr>
  <p:transition spd="slow">
    <p:fade/>
  </p:transition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693055843"/>
      </p:ext>
    </p:extLst>
  </p:cSld>
  <p:clrMapOvr>
    <a:masterClrMapping/>
  </p:clrMapOvr>
  <p:transition spd="slow">
    <p:fade/>
  </p:transition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8857521"/>
      </p:ext>
    </p:extLst>
  </p:cSld>
  <p:clrMapOvr>
    <a:masterClrMapping/>
  </p:clrMapOvr>
  <p:transition spd="slow">
    <p:fade/>
  </p:transition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5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612450"/>
      </p:ext>
    </p:extLst>
  </p:cSld>
  <p:clrMapOvr>
    <a:masterClrMapping/>
  </p:clrMapOvr>
  <p:transition spd="slow">
    <p:fade/>
  </p:transition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4641096"/>
      </p:ext>
    </p:extLst>
  </p:cSld>
  <p:clrMapOvr>
    <a:masterClrMapping/>
  </p:clrMapOvr>
  <p:transition spd="slow">
    <p:fade/>
  </p:transition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1384"/>
      </p:ext>
    </p:extLst>
  </p:cSld>
  <p:clrMapOvr>
    <a:masterClrMapping/>
  </p:clrMapOvr>
  <p:transition spd="slow">
    <p:fade/>
  </p:transition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6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4657"/>
      </p:ext>
    </p:extLst>
  </p:cSld>
  <p:clrMapOvr>
    <a:masterClrMapping/>
  </p:clrMapOvr>
  <p:transition spd="slow">
    <p:fade/>
  </p:transition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3384342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22739548"/>
      </p:ext>
    </p:extLst>
  </p:cSld>
  <p:clrMapOvr>
    <a:masterClrMapping/>
  </p:clrMapOvr>
  <p:transition spd="slow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746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7678794"/>
      </p:ext>
    </p:extLst>
  </p:cSld>
  <p:clrMapOvr>
    <a:masterClrMapping/>
  </p:clrMapOvr>
  <p:transition spd="slow">
    <p:fade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78593870"/>
      </p:ext>
    </p:extLst>
  </p:cSld>
  <p:clrMapOvr>
    <a:masterClrMapping/>
  </p:clrMapOvr>
  <p:transition spd="slow">
    <p:fade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719993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015427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12682920"/>
      </p:ext>
    </p:extLst>
  </p:cSld>
  <p:clrMapOvr>
    <a:masterClrMapping/>
  </p:clrMapOvr>
  <p:transition spd="slow">
    <p:fade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7602403"/>
      </p:ext>
    </p:extLst>
  </p:cSld>
  <p:clrMapOvr>
    <a:masterClrMapping/>
  </p:clrMapOvr>
  <p:transition spd="slow">
    <p:fade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9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0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79663816"/>
      </p:ext>
    </p:extLst>
  </p:cSld>
  <p:clrMapOvr>
    <a:masterClrMapping/>
  </p:clrMapOvr>
  <p:transition spd="slow">
    <p:fade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1842428"/>
      </p:ext>
    </p:extLst>
  </p:cSld>
  <p:clrMapOvr>
    <a:masterClrMapping/>
  </p:clrMapOvr>
  <p:transition spd="slow">
    <p:fade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48283885"/>
      </p:ext>
    </p:extLst>
  </p:cSld>
  <p:clrMapOvr>
    <a:masterClrMapping/>
  </p:clrMapOvr>
  <p:transition spd="slow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384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73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25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2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96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815700"/>
      </p:ext>
    </p:extLst>
  </p:cSld>
  <p:clrMapOvr>
    <a:masterClrMapping/>
  </p:clrMapOvr>
  <p:transition spd="slow">
    <p:fade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7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464698"/>
      </p:ext>
    </p:extLst>
  </p:cSld>
  <p:clrMapOvr>
    <a:masterClrMapping/>
  </p:clrMapOvr>
  <p:transition spd="slow">
    <p:fade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352032"/>
      </p:ext>
    </p:extLst>
  </p:cSld>
  <p:clrMapOvr>
    <a:masterClrMapping/>
  </p:clrMapOvr>
  <p:transition spd="slow">
    <p:fade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9870075"/>
      </p:ext>
    </p:extLst>
  </p:cSld>
  <p:clrMapOvr>
    <a:masterClrMapping/>
  </p:clrMapOvr>
  <p:transition spd="slow">
    <p:fade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96081950"/>
      </p:ext>
    </p:extLst>
  </p:cSld>
  <p:clrMapOvr>
    <a:masterClrMapping/>
  </p:clrMapOvr>
  <p:transition spd="slow">
    <p:fade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969495"/>
      </p:ext>
    </p:extLst>
  </p:cSld>
  <p:clrMapOvr>
    <a:masterClrMapping/>
  </p:clrMapOvr>
  <p:transition spd="slow">
    <p:fade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8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4132399"/>
      </p:ext>
    </p:extLst>
  </p:cSld>
  <p:clrMapOvr>
    <a:masterClrMapping/>
  </p:clrMapOvr>
  <p:transition spd="slow">
    <p:fade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2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4535264"/>
      </p:ext>
    </p:extLst>
  </p:cSld>
  <p:clrMapOvr>
    <a:masterClrMapping/>
  </p:clrMapOvr>
  <p:transition spd="slow">
    <p:fade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2847679"/>
      </p:ext>
    </p:extLst>
  </p:cSld>
  <p:clrMapOvr>
    <a:masterClrMapping/>
  </p:clrMapOvr>
  <p:transition spd="slow">
    <p:fade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57857308"/>
      </p:ext>
    </p:extLst>
  </p:cSld>
  <p:clrMapOvr>
    <a:masterClrMapping/>
  </p:clrMapOvr>
  <p:transition spd="slow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5920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1829806"/>
      </p:ext>
    </p:extLst>
  </p:cSld>
  <p:clrMapOvr>
    <a:masterClrMapping/>
  </p:clrMapOvr>
  <p:transition spd="slow">
    <p:fade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9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4082529"/>
      </p:ext>
    </p:extLst>
  </p:cSld>
  <p:clrMapOvr>
    <a:masterClrMapping/>
  </p:clrMapOvr>
  <p:transition spd="slow">
    <p:fade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1163535"/>
      </p:ext>
    </p:extLst>
  </p:cSld>
  <p:clrMapOvr>
    <a:masterClrMapping/>
  </p:clrMapOvr>
  <p:transition spd="slow">
    <p:fade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12994"/>
      </p:ext>
    </p:extLst>
  </p:cSld>
  <p:clrMapOvr>
    <a:masterClrMapping/>
  </p:clrMapOvr>
  <p:transition spd="slow">
    <p:fade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0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00035"/>
      </p:ext>
    </p:extLst>
  </p:cSld>
  <p:clrMapOvr>
    <a:masterClrMapping/>
  </p:clrMapOvr>
  <p:transition spd="slow">
    <p:fade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158742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6597960"/>
      </p:ext>
    </p:extLst>
  </p:cSld>
  <p:clrMapOvr>
    <a:masterClrMapping/>
  </p:clrMapOvr>
  <p:transition spd="slow">
    <p:fade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62009326"/>
      </p:ext>
    </p:extLst>
  </p:cSld>
  <p:clrMapOvr>
    <a:masterClrMapping/>
  </p:clrMapOvr>
  <p:transition spd="slow">
    <p:fade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35722"/>
      </p:ext>
    </p:extLst>
  </p:cSld>
  <p:clrMapOvr>
    <a:masterClrMapping/>
  </p:clrMapOvr>
  <p:transition spd="slow">
    <p:fade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154695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384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66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5453835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310737020"/>
      </p:ext>
    </p:extLst>
  </p:cSld>
  <p:clrMapOvr>
    <a:masterClrMapping/>
  </p:clrMapOvr>
  <p:transition spd="slow">
    <p:fade/>
  </p:transition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72165"/>
      </p:ext>
    </p:extLst>
  </p:cSld>
  <p:clrMapOvr>
    <a:masterClrMapping/>
  </p:clrMapOvr>
  <p:transition spd="slow">
    <p:fade/>
  </p:transition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iste side med len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996985" y="1124326"/>
            <a:ext cx="6993737" cy="36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en-US" sz="3200" dirty="0" smtClean="0">
                <a:solidFill>
                  <a:prstClr val="black"/>
                </a:solidFill>
              </a:rPr>
              <a:t>    </a:t>
            </a:r>
            <a:r>
              <a:rPr lang="en-US" sz="3200" dirty="0" smtClean="0">
                <a:solidFill>
                  <a:srgbClr val="8F0D69"/>
                </a:solidFill>
                <a:sym typeface="Wingdings" panose="05000000000000000000" pitchFamily="2" charset="2"/>
                <a:hlinkClick r:id="rId2"/>
              </a:rPr>
              <a:t></a:t>
            </a:r>
            <a:r>
              <a:rPr lang="en-US" sz="32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solidFill>
                  <a:prstClr val="black"/>
                </a:solidFill>
              </a:rPr>
              <a:t>www.læringsmiljøsenteret.no</a:t>
            </a:r>
          </a:p>
          <a:p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Laringsmiljosenteret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@</a:t>
            </a:r>
            <a:r>
              <a:rPr lang="en-US" sz="2000" b="0" dirty="0" err="1" smtClean="0">
                <a:solidFill>
                  <a:prstClr val="black"/>
                </a:solidFill>
              </a:rPr>
              <a:t>laringsmiljo</a:t>
            </a:r>
            <a:endParaRPr lang="en-US" sz="2000" b="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0" dirty="0" smtClean="0">
                <a:solidFill>
                  <a:prstClr val="black"/>
                </a:solidFill>
              </a:rPr>
              <a:t>	</a:t>
            </a:r>
            <a:r>
              <a:rPr lang="en-US" sz="2000" b="0" dirty="0" smtClean="0">
                <a:solidFill>
                  <a:prstClr val="black"/>
                </a:solidFill>
                <a:hlinkClick r:id="rId3"/>
              </a:rPr>
              <a:t>læringsmiljøsenteret.no/</a:t>
            </a:r>
            <a:r>
              <a:rPr lang="en-US" sz="2000" b="0" dirty="0" err="1" smtClean="0">
                <a:solidFill>
                  <a:prstClr val="black"/>
                </a:solidFill>
                <a:hlinkClick r:id="rId3"/>
              </a:rPr>
              <a:t>blogg</a:t>
            </a:r>
            <a:endParaRPr lang="en-US" sz="2000" b="0" dirty="0" smtClean="0">
              <a:solidFill>
                <a:prstClr val="black"/>
              </a:solidFill>
            </a:endParaRPr>
          </a:p>
        </p:txBody>
      </p:sp>
      <p:pic>
        <p:nvPicPr>
          <p:cNvPr id="3" name="Bilde 2">
            <a:hlinkClick r:id="rId4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26" y="3739203"/>
            <a:ext cx="280416" cy="373888"/>
          </a:xfrm>
          <a:prstGeom prst="rect">
            <a:avLst/>
          </a:prstGeom>
        </p:spPr>
      </p:pic>
      <p:pic>
        <p:nvPicPr>
          <p:cNvPr id="4" name="Bilde 3">
            <a:hlinkClick r:id="rId6"/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453" y="3137084"/>
            <a:ext cx="280415" cy="373887"/>
          </a:xfrm>
          <a:prstGeom prst="rect">
            <a:avLst/>
          </a:prstGeom>
        </p:spPr>
      </p:pic>
      <p:pic>
        <p:nvPicPr>
          <p:cNvPr id="7" name="Bild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4" y="5234910"/>
            <a:ext cx="1219200" cy="43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7"/>
          <p:cNvSpPr/>
          <p:nvPr userDrawn="1"/>
        </p:nvSpPr>
        <p:spPr>
          <a:xfrm>
            <a:off x="6704360" y="6274671"/>
            <a:ext cx="2425323" cy="583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>
              <a:solidFill>
                <a:prstClr val="white"/>
              </a:solidFill>
            </a:endParaRP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255" y="6183565"/>
            <a:ext cx="2290909" cy="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2880">
          <p15:clr>
            <a:srgbClr val="FBAE40"/>
          </p15:clr>
        </p15:guide>
      </p15:sldGuideLst>
    </p:ext>
  </p:extLst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3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32333158"/>
      </p:ext>
    </p:extLst>
  </p:cSld>
  <p:clrMapOvr>
    <a:masterClrMapping/>
  </p:clrMapOvr>
  <p:transition spd="slow">
    <p:fade/>
  </p:transition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170332"/>
      </p:ext>
    </p:extLst>
  </p:cSld>
  <p:clrMapOvr>
    <a:masterClrMapping/>
  </p:clrMapOvr>
  <p:transition spd="slow">
    <p:fade/>
  </p:transition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20163648"/>
      </p:ext>
    </p:extLst>
  </p:cSld>
  <p:clrMapOvr>
    <a:masterClrMapping/>
  </p:clrMapOvr>
  <p:transition spd="slow">
    <p:fade/>
  </p:transition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394374"/>
      </p:ext>
    </p:extLst>
  </p:cSld>
  <p:clrMapOvr>
    <a:masterClrMapping/>
  </p:clrMapOvr>
  <p:transition spd="slow">
    <p:fade/>
  </p:transition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15293447"/>
      </p:ext>
    </p:extLst>
  </p:cSld>
  <p:clrMapOvr>
    <a:masterClrMapping/>
  </p:clrMapOvr>
  <p:transition spd="slow">
    <p:fade/>
  </p:transition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4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2468769"/>
      </p:ext>
    </p:extLst>
  </p:cSld>
  <p:clrMapOvr>
    <a:masterClrMapping/>
  </p:clrMapOvr>
  <p:transition spd="slow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2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384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16" y="149418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73" y="430253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16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172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556155"/>
      </p:ext>
    </p:extLst>
  </p:cSld>
  <p:clrMapOvr>
    <a:masterClrMapping/>
  </p:clrMapOvr>
  <p:transition spd="slow">
    <p:fade/>
  </p:transition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05587997"/>
      </p:ext>
    </p:extLst>
  </p:cSld>
  <p:clrMapOvr>
    <a:masterClrMapping/>
  </p:clrMapOvr>
  <p:transition spd="slow">
    <p:fade/>
  </p:transition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225818"/>
      </p:ext>
    </p:extLst>
  </p:cSld>
  <p:clrMapOvr>
    <a:masterClrMapping/>
  </p:clrMapOvr>
  <p:transition spd="slow">
    <p:fade/>
  </p:transition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2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5942495"/>
      </p:ext>
    </p:extLst>
  </p:cSld>
  <p:clrMapOvr>
    <a:masterClrMapping/>
  </p:clrMapOvr>
  <p:transition spd="slow">
    <p:fade/>
  </p:transition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5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52367" cy="68652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9631" y="1890236"/>
            <a:ext cx="4413033" cy="148456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95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6653821"/>
      </p:ext>
    </p:extLst>
  </p:cSld>
  <p:clrMapOvr>
    <a:masterClrMapping/>
  </p:clrMapOvr>
  <p:transition spd="slow">
    <p:fade/>
  </p:transition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92" y="792151"/>
            <a:ext cx="4322791" cy="693801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5111701" y="792099"/>
            <a:ext cx="3363672" cy="4608576"/>
          </a:xfrm>
          <a:prstGeom prst="rect">
            <a:avLst/>
          </a:prstGeom>
          <a:solidFill>
            <a:schemeClr val="accent6"/>
          </a:solidFill>
        </p:spPr>
        <p:txBody>
          <a:bodyPr lIns="0" tIns="720000" rIns="0" bIns="0" anchor="t" anchorCtr="1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594409" y="1926241"/>
            <a:ext cx="4322791" cy="347443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3446497"/>
      </p:ext>
    </p:extLst>
  </p:cSld>
  <p:clrMapOvr>
    <a:masterClrMapping/>
  </p:clrMapOvr>
  <p:transition spd="slow">
    <p:fade/>
  </p:transition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Graf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94073" y="792104"/>
            <a:ext cx="7889094" cy="5040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2" name="Plassholder for diagram 1"/>
          <p:cNvSpPr>
            <a:spLocks noGrp="1"/>
          </p:cNvSpPr>
          <p:nvPr>
            <p:ph type="chart" sz="quarter" idx="13"/>
          </p:nvPr>
        </p:nvSpPr>
        <p:spPr>
          <a:xfrm>
            <a:off x="594409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4"/>
          </p:nvPr>
        </p:nvSpPr>
        <p:spPr>
          <a:xfrm>
            <a:off x="3431241" y="1494238"/>
            <a:ext cx="2701745" cy="2628329"/>
          </a:xfrm>
          <a:prstGeom prst="rect">
            <a:avLst/>
          </a:prstGeom>
        </p:spPr>
        <p:txBody>
          <a:bodyPr lIns="0" tIns="540000" rIns="0" bIns="0" anchor="t" anchorCtr="1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 smtClean="0"/>
              <a:t>Klikk ikonet for å legge til et diagram</a:t>
            </a:r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5"/>
          </p:nvPr>
        </p:nvSpPr>
        <p:spPr>
          <a:xfrm>
            <a:off x="594098" y="4302589"/>
            <a:ext cx="2701745" cy="1304925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6"/>
          </p:nvPr>
        </p:nvSpPr>
        <p:spPr>
          <a:xfrm>
            <a:off x="3431241" y="4302538"/>
            <a:ext cx="2701745" cy="1328738"/>
          </a:xfrm>
          <a:prstGeom prst="rect">
            <a:avLst/>
          </a:prstGeom>
        </p:spPr>
        <p:txBody>
          <a:bodyPr/>
          <a:lstStyle>
            <a:lvl1pPr marL="229622" indent="-229622">
              <a:defRPr sz="9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25468004"/>
      </p:ext>
    </p:extLst>
  </p:cSld>
  <p:clrMapOvr>
    <a:masterClrMapping/>
  </p:clrMapOvr>
  <p:transition spd="slow">
    <p:fade/>
  </p:transition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409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50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6489679"/>
      </p:ext>
    </p:extLst>
  </p:cSld>
  <p:clrMapOvr>
    <a:masterClrMapping/>
  </p:clrMapOvr>
  <p:transition spd="slow">
    <p:fade/>
  </p:transition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3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4409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94095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00750" y="1926242"/>
            <a:ext cx="3782443" cy="54006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1501" b="1"/>
            </a:lvl1pPr>
            <a:lvl2pPr marL="342911" indent="0">
              <a:buNone/>
              <a:defRPr sz="1500" b="1"/>
            </a:lvl2pPr>
            <a:lvl3pPr marL="685823" indent="0">
              <a:buNone/>
              <a:defRPr sz="1350" b="1"/>
            </a:lvl3pPr>
            <a:lvl4pPr marL="1028734" indent="0">
              <a:buNone/>
              <a:defRPr sz="1200" b="1"/>
            </a:lvl4pPr>
            <a:lvl5pPr marL="1371646" indent="0">
              <a:buNone/>
              <a:defRPr sz="1200" b="1"/>
            </a:lvl5pPr>
            <a:lvl6pPr marL="1714557" indent="0">
              <a:buNone/>
              <a:defRPr sz="1200" b="1"/>
            </a:lvl6pPr>
            <a:lvl7pPr marL="2057468" indent="0">
              <a:buNone/>
              <a:defRPr sz="1200" b="1"/>
            </a:lvl7pPr>
            <a:lvl8pPr marL="2400380" indent="0">
              <a:buNone/>
              <a:defRPr sz="1200" b="1"/>
            </a:lvl8pPr>
            <a:lvl9pPr marL="2743291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700750" y="2466310"/>
            <a:ext cx="3782443" cy="30603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9517394"/>
      </p:ext>
    </p:extLst>
  </p:cSld>
  <p:clrMapOvr>
    <a:masterClrMapping/>
  </p:clrMapOvr>
  <p:transition spd="slow">
    <p:fade/>
  </p:transition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innhold &amp;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08" y="435376"/>
            <a:ext cx="7522242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618066"/>
            <a:ext cx="9144000" cy="3239983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72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/>
          </p:nvPr>
        </p:nvSpPr>
        <p:spPr>
          <a:xfrm>
            <a:off x="820608" y="2018965"/>
            <a:ext cx="7522242" cy="12214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6"/>
          </p:nvPr>
        </p:nvSpPr>
        <p:spPr>
          <a:xfrm>
            <a:off x="820821" y="1538996"/>
            <a:ext cx="752183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262136"/>
      </p:ext>
    </p:extLst>
  </p:cSld>
  <p:clrMapOvr>
    <a:masterClrMapping/>
  </p:clrMapOvr>
  <p:transition spd="slow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94384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00725" y="1926241"/>
            <a:ext cx="3782443" cy="3600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26.01.2018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nb-NO" smtClean="0">
                <a:solidFill>
                  <a:srgbClr val="404041"/>
                </a:solidFill>
              </a:rPr>
              <a:t>Kristiansand, 2019</a:t>
            </a:r>
            <a:endParaRPr lang="nb-NO">
              <a:solidFill>
                <a:srgbClr val="404041"/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5751DFAA-887F-4071-8EAD-E8CA316FCF06}" type="slidenum">
              <a:rPr lang="nb-NO" smtClean="0">
                <a:solidFill>
                  <a:srgbClr val="404041"/>
                </a:solidFill>
              </a:rPr>
              <a:pPr/>
              <a:t>‹#›</a:t>
            </a:fld>
            <a:endParaRPr lang="nb-NO">
              <a:solidFill>
                <a:srgbClr val="404041"/>
              </a:solidFill>
            </a:endParaRPr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96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tel, innhold &amp;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20617" y="435376"/>
            <a:ext cx="3647147" cy="10124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33" b="1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919388" y="0"/>
            <a:ext cx="422461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2160000" rtlCol="0" anchorCtr="1">
            <a:normAutofit/>
          </a:bodyPr>
          <a:lstStyle>
            <a:lvl1pPr marL="0" indent="0">
              <a:buNone/>
              <a:defRPr sz="1520"/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8"/>
          </p:nvPr>
        </p:nvSpPr>
        <p:spPr>
          <a:xfrm>
            <a:off x="820617" y="2018511"/>
            <a:ext cx="3647147" cy="41172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Plassholder for tekst 6"/>
          <p:cNvSpPr>
            <a:spLocks noGrp="1"/>
          </p:cNvSpPr>
          <p:nvPr>
            <p:ph type="body" sz="quarter" idx="19"/>
          </p:nvPr>
        </p:nvSpPr>
        <p:spPr>
          <a:xfrm>
            <a:off x="820796" y="1538996"/>
            <a:ext cx="3646959" cy="388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2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2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2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46C006D-4E87-48F2-AF62-E21CF4E58CD7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38476"/>
      </p:ext>
    </p:extLst>
  </p:cSld>
  <p:clrMapOvr>
    <a:masterClrMapping/>
  </p:clrMapOvr>
  <p:transition spd="slow">
    <p:fade/>
  </p:transition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4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61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2061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95727" y="2247789"/>
            <a:ext cx="3647147" cy="66288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88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33" indent="0">
              <a:buNone/>
              <a:defRPr sz="1500" b="1"/>
            </a:lvl2pPr>
            <a:lvl3pPr marL="685866" indent="0">
              <a:buNone/>
              <a:defRPr sz="1350" b="1"/>
            </a:lvl3pPr>
            <a:lvl4pPr marL="1028798" indent="0">
              <a:buNone/>
              <a:defRPr sz="1200" b="1"/>
            </a:lvl4pPr>
            <a:lvl5pPr marL="1371731" indent="0">
              <a:buNone/>
              <a:defRPr sz="1200" b="1"/>
            </a:lvl5pPr>
            <a:lvl6pPr marL="1714664" indent="0">
              <a:buNone/>
              <a:defRPr sz="1200" b="1"/>
            </a:lvl6pPr>
            <a:lvl7pPr marL="2057597" indent="0">
              <a:buNone/>
              <a:defRPr sz="1200" b="1"/>
            </a:lvl7pPr>
            <a:lvl8pPr marL="2400530" indent="0">
              <a:buNone/>
              <a:defRPr sz="1200" b="1"/>
            </a:lvl8pPr>
            <a:lvl9pPr marL="2743462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95727" y="2910674"/>
            <a:ext cx="3647147" cy="302170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219200" y="609600"/>
            <a:ext cx="7543800" cy="6858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19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altLang="nb-NO" smtClean="0">
                <a:solidFill>
                  <a:srgbClr val="3C3E3E"/>
                </a:solidFill>
              </a:rPr>
              <a:t>26.01.2018</a:t>
            </a:r>
            <a:endParaRPr lang="nb-NO" altLang="nb-NO">
              <a:solidFill>
                <a:srgbClr val="3C3E3E"/>
              </a:solidFill>
            </a:endParaRPr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505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>
                <a:solidFill>
                  <a:srgbClr val="3C3E3E"/>
                </a:solidFill>
              </a:rPr>
              <a:t>Kristiansand, 2019</a:t>
            </a:r>
            <a:endParaRPr lang="nb-NO">
              <a:solidFill>
                <a:srgbClr val="3C3E3E"/>
              </a:solidFill>
            </a:endParaRP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58D4633-AF64-416C-972F-80874FF13108}" type="slidenum">
              <a:rPr lang="nb-NO" altLang="nb-NO">
                <a:solidFill>
                  <a:srgbClr val="3C3E3E"/>
                </a:solidFill>
              </a:rPr>
              <a:pPr/>
              <a:t>‹#›</a:t>
            </a:fld>
            <a:endParaRPr lang="nb-NO" altLang="nb-NO">
              <a:solidFill>
                <a:srgbClr val="3C3E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676526"/>
      </p:ext>
    </p:extLst>
  </p:cSld>
  <p:clrMapOvr>
    <a:masterClrMapping/>
  </p:clrMapOvr>
  <p:transition spd="slow">
    <p:fade/>
  </p:transition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Innhold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2377" y="468484"/>
            <a:ext cx="8099999" cy="5622343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64717657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ln w="12700" cmpd="sng">
            <a:noFill/>
          </a:ln>
          <a:effectLst/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>
                <a:latin typeface="Trebuchet MS"/>
                <a:cs typeface="Trebuchet MS"/>
              </a:defRPr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>
                <a:latin typeface="Trebuchet MS"/>
                <a:cs typeface="Trebuchet MS"/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 err="1" smtClean="0"/>
              <a:t>Heldekkende</a:t>
            </a:r>
            <a:r>
              <a:rPr lang="en-US" dirty="0" smtClean="0"/>
              <a:t> </a:t>
            </a:r>
            <a:r>
              <a:rPr lang="en-US" dirty="0" err="1" smtClean="0"/>
              <a:t>bilde</a:t>
            </a:r>
            <a:r>
              <a:rPr lang="en-US" dirty="0" smtClean="0"/>
              <a:t>, film, SmartArt </a:t>
            </a:r>
            <a:r>
              <a:rPr lang="en-US" dirty="0" err="1" smtClean="0"/>
              <a:t>m.m.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6623362"/>
      </p:ext>
    </p:extLst>
  </p:cSld>
  <p:clrMapOvr>
    <a:masterClrMapping/>
  </p:clrMapOvr>
  <p:transition spd="slow">
    <p:fade/>
  </p:transition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11637630"/>
      </p:ext>
    </p:extLst>
  </p:cSld>
  <p:clrMapOvr>
    <a:masterClrMapping/>
  </p:clrMapOvr>
  <p:transition spd="slow">
    <p:fade/>
  </p:transition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Heldekkende film/med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media 3"/>
          <p:cNvSpPr>
            <a:spLocks noGrp="1"/>
          </p:cNvSpPr>
          <p:nvPr>
            <p:ph type="media" sz="quarter" idx="10" hasCustomPrompt="1"/>
          </p:nvPr>
        </p:nvSpPr>
        <p:spPr>
          <a:xfrm>
            <a:off x="26" y="0"/>
            <a:ext cx="914399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 smtClean="0"/>
              <a:t>Heldekkende medier/film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2243261"/>
      </p:ext>
    </p:extLst>
  </p:cSld>
  <p:clrMapOvr>
    <a:masterClrMapping/>
  </p:clrMapOvr>
  <p:transition spd="slow">
    <p:fade/>
  </p:transition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 og 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698362" y="1525418"/>
            <a:ext cx="3780000" cy="4561484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018109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781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to kolonner med undertit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721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5"/>
          </p:nvPr>
        </p:nvSpPr>
        <p:spPr>
          <a:xfrm>
            <a:off x="536375" y="2216460"/>
            <a:ext cx="3780000" cy="4109007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6"/>
          </p:nvPr>
        </p:nvSpPr>
        <p:spPr>
          <a:xfrm>
            <a:off x="4705824" y="1435984"/>
            <a:ext cx="3778654" cy="600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7"/>
          </p:nvPr>
        </p:nvSpPr>
        <p:spPr>
          <a:xfrm>
            <a:off x="4704476" y="2216411"/>
            <a:ext cx="3780000" cy="384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8022996"/>
      </p:ext>
    </p:extLst>
  </p:cSld>
  <p:clrMapOvr>
    <a:masterClrMapping/>
  </p:clrMapOvr>
  <p:transition spd="slow">
    <p:fade/>
  </p:transition>
  <p:extLst mod="1">
    <p:ext uri="{DCECCB84-F9BA-43D5-87BE-67443E8EF086}">
      <p15:sldGuideLst xmlns:p15="http://schemas.microsoft.com/office/powerpoint/2012/main" xmlns="">
        <p15:guide id="1" orient="horz" pos="1166">
          <p15:clr>
            <a:srgbClr val="FBAE40"/>
          </p15:clr>
        </p15:guide>
        <p15:guide id="2" pos="5465">
          <p15:clr>
            <a:srgbClr val="FBAE40"/>
          </p15:clr>
        </p15:guide>
      </p15:sldGuideLst>
    </p:ext>
  </p:extLst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kolonne og bilde/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>
              <a:defRPr sz="2800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  <p:sp>
        <p:nvSpPr>
          <p:cNvPr id="12" name="Content Placeholder 8"/>
          <p:cNvSpPr>
            <a:spLocks noGrp="1"/>
          </p:cNvSpPr>
          <p:nvPr>
            <p:ph sz="quarter" idx="15"/>
          </p:nvPr>
        </p:nvSpPr>
        <p:spPr>
          <a:xfrm>
            <a:off x="4698364" y="1534517"/>
            <a:ext cx="3933992" cy="4561484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8F0D69"/>
              </a:buClr>
              <a:buFont typeface="Wingdings" charset="2"/>
              <a:buNone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724840901"/>
      </p:ext>
    </p:extLst>
  </p:cSld>
  <p:clrMapOvr>
    <a:masterClrMapping/>
  </p:clrMapOvr>
  <p:transition spd="slow">
    <p:fade/>
  </p:transition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tel, kolonne og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/>
          <p:nvPr/>
        </p:nvSpPr>
        <p:spPr>
          <a:xfrm rot="60000">
            <a:off x="4925112" y="1784995"/>
            <a:ext cx="3810000" cy="356329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 rot="265465">
            <a:off x="4961533" y="1756965"/>
            <a:ext cx="3960000" cy="3618472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 rot="21600000">
            <a:off x="5044297" y="5585099"/>
            <a:ext cx="3713054" cy="2254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0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532354" y="459335"/>
            <a:ext cx="8100000" cy="960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000000"/>
                </a:solidFill>
                <a:latin typeface="Trebuchet MS"/>
                <a:ea typeface="Trebuchet MS" pitchFamily="34" charset="0"/>
                <a:cs typeface="Trebuchet M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</a:defRPr>
            </a:lvl9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536375" y="1525417"/>
            <a:ext cx="3780000" cy="4800000"/>
          </a:xfrm>
          <a:prstGeom prst="rect">
            <a:avLst/>
          </a:prstGeom>
        </p:spPr>
        <p:txBody>
          <a:bodyPr/>
          <a:lstStyle>
            <a:lvl1pPr marL="265113" indent="-265113">
              <a:buClr>
                <a:srgbClr val="8F0D69"/>
              </a:buClr>
              <a:buFont typeface="Wingdings" charset="2"/>
              <a:buChar char="§"/>
              <a:defRPr sz="1800"/>
            </a:lvl1pPr>
            <a:lvl2pPr marL="539750" indent="-184150">
              <a:buClr>
                <a:srgbClr val="8F0D69"/>
              </a:buClr>
              <a:buFont typeface="Wingdings" charset="2"/>
              <a:buChar char="§"/>
              <a:defRPr/>
            </a:lvl2pPr>
            <a:lvl3pPr marL="895350" indent="-173038">
              <a:buClr>
                <a:srgbClr val="8F0D69"/>
              </a:buClr>
              <a:buFont typeface="Wingdings" charset="2"/>
              <a:buChar char="§"/>
              <a:defRPr/>
            </a:lvl3pPr>
            <a:lvl4pPr marL="1343025" indent="-173038">
              <a:buClr>
                <a:srgbClr val="8F0D69"/>
              </a:buClr>
              <a:buFont typeface="Wingdings" charset="2"/>
              <a:buChar char="§"/>
              <a:defRPr/>
            </a:lvl4pPr>
            <a:lvl5pPr marL="1700213" indent="-174625">
              <a:buClr>
                <a:srgbClr val="8F0D69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4124400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28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63" Type="http://schemas.openxmlformats.org/officeDocument/2006/relationships/slideLayout" Target="../slideLayouts/slideLayout74.xml"/><Relationship Id="rId84" Type="http://schemas.openxmlformats.org/officeDocument/2006/relationships/slideLayout" Target="../slideLayouts/slideLayout95.xml"/><Relationship Id="rId138" Type="http://schemas.openxmlformats.org/officeDocument/2006/relationships/slideLayout" Target="../slideLayouts/slideLayout149.xml"/><Relationship Id="rId159" Type="http://schemas.openxmlformats.org/officeDocument/2006/relationships/slideLayout" Target="../slideLayouts/slideLayout170.xml"/><Relationship Id="rId170" Type="http://schemas.openxmlformats.org/officeDocument/2006/relationships/slideLayout" Target="../slideLayouts/slideLayout181.xml"/><Relationship Id="rId191" Type="http://schemas.openxmlformats.org/officeDocument/2006/relationships/slideLayout" Target="../slideLayouts/slideLayout202.xml"/><Relationship Id="rId205" Type="http://schemas.openxmlformats.org/officeDocument/2006/relationships/slideLayout" Target="../slideLayouts/slideLayout216.xml"/><Relationship Id="rId107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53" Type="http://schemas.openxmlformats.org/officeDocument/2006/relationships/slideLayout" Target="../slideLayouts/slideLayout64.xml"/><Relationship Id="rId74" Type="http://schemas.openxmlformats.org/officeDocument/2006/relationships/slideLayout" Target="../slideLayouts/slideLayout85.xml"/><Relationship Id="rId128" Type="http://schemas.openxmlformats.org/officeDocument/2006/relationships/slideLayout" Target="../slideLayouts/slideLayout139.xml"/><Relationship Id="rId149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.xml"/><Relationship Id="rId90" Type="http://schemas.openxmlformats.org/officeDocument/2006/relationships/slideLayout" Target="../slideLayouts/slideLayout101.xml"/><Relationship Id="rId95" Type="http://schemas.openxmlformats.org/officeDocument/2006/relationships/slideLayout" Target="../slideLayouts/slideLayout106.xml"/><Relationship Id="rId160" Type="http://schemas.openxmlformats.org/officeDocument/2006/relationships/slideLayout" Target="../slideLayouts/slideLayout171.xml"/><Relationship Id="rId165" Type="http://schemas.openxmlformats.org/officeDocument/2006/relationships/slideLayout" Target="../slideLayouts/slideLayout176.xml"/><Relationship Id="rId181" Type="http://schemas.openxmlformats.org/officeDocument/2006/relationships/slideLayout" Target="../slideLayouts/slideLayout192.xml"/><Relationship Id="rId186" Type="http://schemas.openxmlformats.org/officeDocument/2006/relationships/slideLayout" Target="../slideLayouts/slideLayout197.xml"/><Relationship Id="rId216" Type="http://schemas.openxmlformats.org/officeDocument/2006/relationships/theme" Target="../theme/theme2.xml"/><Relationship Id="rId211" Type="http://schemas.openxmlformats.org/officeDocument/2006/relationships/slideLayout" Target="../slideLayouts/slideLayout222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113" Type="http://schemas.openxmlformats.org/officeDocument/2006/relationships/slideLayout" Target="../slideLayouts/slideLayout124.xml"/><Relationship Id="rId118" Type="http://schemas.openxmlformats.org/officeDocument/2006/relationships/slideLayout" Target="../slideLayouts/slideLayout129.xml"/><Relationship Id="rId134" Type="http://schemas.openxmlformats.org/officeDocument/2006/relationships/slideLayout" Target="../slideLayouts/slideLayout145.xml"/><Relationship Id="rId139" Type="http://schemas.openxmlformats.org/officeDocument/2006/relationships/slideLayout" Target="../slideLayouts/slideLayout150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150" Type="http://schemas.openxmlformats.org/officeDocument/2006/relationships/slideLayout" Target="../slideLayouts/slideLayout161.xml"/><Relationship Id="rId155" Type="http://schemas.openxmlformats.org/officeDocument/2006/relationships/slideLayout" Target="../slideLayouts/slideLayout166.xml"/><Relationship Id="rId171" Type="http://schemas.openxmlformats.org/officeDocument/2006/relationships/slideLayout" Target="../slideLayouts/slideLayout182.xml"/><Relationship Id="rId176" Type="http://schemas.openxmlformats.org/officeDocument/2006/relationships/slideLayout" Target="../slideLayouts/slideLayout187.xml"/><Relationship Id="rId192" Type="http://schemas.openxmlformats.org/officeDocument/2006/relationships/slideLayout" Target="../slideLayouts/slideLayout203.xml"/><Relationship Id="rId197" Type="http://schemas.openxmlformats.org/officeDocument/2006/relationships/slideLayout" Target="../slideLayouts/slideLayout208.xml"/><Relationship Id="rId206" Type="http://schemas.openxmlformats.org/officeDocument/2006/relationships/slideLayout" Target="../slideLayouts/slideLayout217.xml"/><Relationship Id="rId201" Type="http://schemas.openxmlformats.org/officeDocument/2006/relationships/slideLayout" Target="../slideLayouts/slideLayout212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59" Type="http://schemas.openxmlformats.org/officeDocument/2006/relationships/slideLayout" Target="../slideLayouts/slideLayout70.xml"/><Relationship Id="rId103" Type="http://schemas.openxmlformats.org/officeDocument/2006/relationships/slideLayout" Target="../slideLayouts/slideLayout114.xml"/><Relationship Id="rId108" Type="http://schemas.openxmlformats.org/officeDocument/2006/relationships/slideLayout" Target="../slideLayouts/slideLayout119.xml"/><Relationship Id="rId124" Type="http://schemas.openxmlformats.org/officeDocument/2006/relationships/slideLayout" Target="../slideLayouts/slideLayout135.xml"/><Relationship Id="rId129" Type="http://schemas.openxmlformats.org/officeDocument/2006/relationships/slideLayout" Target="../slideLayouts/slideLayout140.xml"/><Relationship Id="rId54" Type="http://schemas.openxmlformats.org/officeDocument/2006/relationships/slideLayout" Target="../slideLayouts/slideLayout65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91" Type="http://schemas.openxmlformats.org/officeDocument/2006/relationships/slideLayout" Target="../slideLayouts/slideLayout102.xml"/><Relationship Id="rId96" Type="http://schemas.openxmlformats.org/officeDocument/2006/relationships/slideLayout" Target="../slideLayouts/slideLayout107.xml"/><Relationship Id="rId140" Type="http://schemas.openxmlformats.org/officeDocument/2006/relationships/slideLayout" Target="../slideLayouts/slideLayout151.xml"/><Relationship Id="rId145" Type="http://schemas.openxmlformats.org/officeDocument/2006/relationships/slideLayout" Target="../slideLayouts/slideLayout156.xml"/><Relationship Id="rId161" Type="http://schemas.openxmlformats.org/officeDocument/2006/relationships/slideLayout" Target="../slideLayouts/slideLayout172.xml"/><Relationship Id="rId166" Type="http://schemas.openxmlformats.org/officeDocument/2006/relationships/slideLayout" Target="../slideLayouts/slideLayout177.xml"/><Relationship Id="rId182" Type="http://schemas.openxmlformats.org/officeDocument/2006/relationships/slideLayout" Target="../slideLayouts/slideLayout193.xml"/><Relationship Id="rId187" Type="http://schemas.openxmlformats.org/officeDocument/2006/relationships/slideLayout" Target="../slideLayouts/slideLayout198.xml"/><Relationship Id="rId217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212" Type="http://schemas.openxmlformats.org/officeDocument/2006/relationships/slideLayout" Target="../slideLayouts/slideLayout223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49" Type="http://schemas.openxmlformats.org/officeDocument/2006/relationships/slideLayout" Target="../slideLayouts/slideLayout60.xml"/><Relationship Id="rId114" Type="http://schemas.openxmlformats.org/officeDocument/2006/relationships/slideLayout" Target="../slideLayouts/slideLayout125.xml"/><Relationship Id="rId119" Type="http://schemas.openxmlformats.org/officeDocument/2006/relationships/slideLayout" Target="../slideLayouts/slideLayout130.xml"/><Relationship Id="rId44" Type="http://schemas.openxmlformats.org/officeDocument/2006/relationships/slideLayout" Target="../slideLayouts/slideLayout55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130" Type="http://schemas.openxmlformats.org/officeDocument/2006/relationships/slideLayout" Target="../slideLayouts/slideLayout141.xml"/><Relationship Id="rId135" Type="http://schemas.openxmlformats.org/officeDocument/2006/relationships/slideLayout" Target="../slideLayouts/slideLayout146.xml"/><Relationship Id="rId151" Type="http://schemas.openxmlformats.org/officeDocument/2006/relationships/slideLayout" Target="../slideLayouts/slideLayout162.xml"/><Relationship Id="rId156" Type="http://schemas.openxmlformats.org/officeDocument/2006/relationships/slideLayout" Target="../slideLayouts/slideLayout167.xml"/><Relationship Id="rId177" Type="http://schemas.openxmlformats.org/officeDocument/2006/relationships/slideLayout" Target="../slideLayouts/slideLayout188.xml"/><Relationship Id="rId198" Type="http://schemas.openxmlformats.org/officeDocument/2006/relationships/slideLayout" Target="../slideLayouts/slideLayout209.xml"/><Relationship Id="rId172" Type="http://schemas.openxmlformats.org/officeDocument/2006/relationships/slideLayout" Target="../slideLayouts/slideLayout183.xml"/><Relationship Id="rId193" Type="http://schemas.openxmlformats.org/officeDocument/2006/relationships/slideLayout" Target="../slideLayouts/slideLayout204.xml"/><Relationship Id="rId202" Type="http://schemas.openxmlformats.org/officeDocument/2006/relationships/slideLayout" Target="../slideLayouts/slideLayout213.xml"/><Relationship Id="rId207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109" Type="http://schemas.openxmlformats.org/officeDocument/2006/relationships/slideLayout" Target="../slideLayouts/slideLayout12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97" Type="http://schemas.openxmlformats.org/officeDocument/2006/relationships/slideLayout" Target="../slideLayouts/slideLayout108.xml"/><Relationship Id="rId104" Type="http://schemas.openxmlformats.org/officeDocument/2006/relationships/slideLayout" Target="../slideLayouts/slideLayout115.xml"/><Relationship Id="rId120" Type="http://schemas.openxmlformats.org/officeDocument/2006/relationships/slideLayout" Target="../slideLayouts/slideLayout131.xml"/><Relationship Id="rId125" Type="http://schemas.openxmlformats.org/officeDocument/2006/relationships/slideLayout" Target="../slideLayouts/slideLayout136.xml"/><Relationship Id="rId141" Type="http://schemas.openxmlformats.org/officeDocument/2006/relationships/slideLayout" Target="../slideLayouts/slideLayout152.xml"/><Relationship Id="rId146" Type="http://schemas.openxmlformats.org/officeDocument/2006/relationships/slideLayout" Target="../slideLayouts/slideLayout157.xml"/><Relationship Id="rId167" Type="http://schemas.openxmlformats.org/officeDocument/2006/relationships/slideLayout" Target="../slideLayouts/slideLayout178.xml"/><Relationship Id="rId188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92" Type="http://schemas.openxmlformats.org/officeDocument/2006/relationships/slideLayout" Target="../slideLayouts/slideLayout103.xml"/><Relationship Id="rId162" Type="http://schemas.openxmlformats.org/officeDocument/2006/relationships/slideLayout" Target="../slideLayouts/slideLayout173.xml"/><Relationship Id="rId183" Type="http://schemas.openxmlformats.org/officeDocument/2006/relationships/slideLayout" Target="../slideLayouts/slideLayout194.xml"/><Relationship Id="rId213" Type="http://schemas.openxmlformats.org/officeDocument/2006/relationships/slideLayout" Target="../slideLayouts/slideLayout224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110" Type="http://schemas.openxmlformats.org/officeDocument/2006/relationships/slideLayout" Target="../slideLayouts/slideLayout121.xml"/><Relationship Id="rId115" Type="http://schemas.openxmlformats.org/officeDocument/2006/relationships/slideLayout" Target="../slideLayouts/slideLayout126.xml"/><Relationship Id="rId131" Type="http://schemas.openxmlformats.org/officeDocument/2006/relationships/slideLayout" Target="../slideLayouts/slideLayout142.xml"/><Relationship Id="rId136" Type="http://schemas.openxmlformats.org/officeDocument/2006/relationships/slideLayout" Target="../slideLayouts/slideLayout147.xml"/><Relationship Id="rId157" Type="http://schemas.openxmlformats.org/officeDocument/2006/relationships/slideLayout" Target="../slideLayouts/slideLayout168.xml"/><Relationship Id="rId178" Type="http://schemas.openxmlformats.org/officeDocument/2006/relationships/slideLayout" Target="../slideLayouts/slideLayout189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52" Type="http://schemas.openxmlformats.org/officeDocument/2006/relationships/slideLayout" Target="../slideLayouts/slideLayout163.xml"/><Relationship Id="rId173" Type="http://schemas.openxmlformats.org/officeDocument/2006/relationships/slideLayout" Target="../slideLayouts/slideLayout184.xml"/><Relationship Id="rId194" Type="http://schemas.openxmlformats.org/officeDocument/2006/relationships/slideLayout" Target="../slideLayouts/slideLayout205.xml"/><Relationship Id="rId199" Type="http://schemas.openxmlformats.org/officeDocument/2006/relationships/slideLayout" Target="../slideLayouts/slideLayout210.xml"/><Relationship Id="rId203" Type="http://schemas.openxmlformats.org/officeDocument/2006/relationships/slideLayout" Target="../slideLayouts/slideLayout214.xml"/><Relationship Id="rId208" Type="http://schemas.openxmlformats.org/officeDocument/2006/relationships/slideLayout" Target="../slideLayouts/slideLayout219.xml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56" Type="http://schemas.openxmlformats.org/officeDocument/2006/relationships/slideLayout" Target="../slideLayouts/slideLayout67.xml"/><Relationship Id="rId77" Type="http://schemas.openxmlformats.org/officeDocument/2006/relationships/slideLayout" Target="../slideLayouts/slideLayout88.xml"/><Relationship Id="rId100" Type="http://schemas.openxmlformats.org/officeDocument/2006/relationships/slideLayout" Target="../slideLayouts/slideLayout111.xml"/><Relationship Id="rId105" Type="http://schemas.openxmlformats.org/officeDocument/2006/relationships/slideLayout" Target="../slideLayouts/slideLayout116.xml"/><Relationship Id="rId126" Type="http://schemas.openxmlformats.org/officeDocument/2006/relationships/slideLayout" Target="../slideLayouts/slideLayout137.xml"/><Relationship Id="rId147" Type="http://schemas.openxmlformats.org/officeDocument/2006/relationships/slideLayout" Target="../slideLayouts/slideLayout158.xml"/><Relationship Id="rId168" Type="http://schemas.openxmlformats.org/officeDocument/2006/relationships/slideLayout" Target="../slideLayouts/slideLayout179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93" Type="http://schemas.openxmlformats.org/officeDocument/2006/relationships/slideLayout" Target="../slideLayouts/slideLayout104.xml"/><Relationship Id="rId98" Type="http://schemas.openxmlformats.org/officeDocument/2006/relationships/slideLayout" Target="../slideLayouts/slideLayout109.xml"/><Relationship Id="rId121" Type="http://schemas.openxmlformats.org/officeDocument/2006/relationships/slideLayout" Target="../slideLayouts/slideLayout132.xml"/><Relationship Id="rId142" Type="http://schemas.openxmlformats.org/officeDocument/2006/relationships/slideLayout" Target="../slideLayouts/slideLayout153.xml"/><Relationship Id="rId163" Type="http://schemas.openxmlformats.org/officeDocument/2006/relationships/slideLayout" Target="../slideLayouts/slideLayout174.xml"/><Relationship Id="rId184" Type="http://schemas.openxmlformats.org/officeDocument/2006/relationships/slideLayout" Target="../slideLayouts/slideLayout195.xml"/><Relationship Id="rId189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4.xml"/><Relationship Id="rId214" Type="http://schemas.openxmlformats.org/officeDocument/2006/relationships/slideLayout" Target="../slideLayouts/slideLayout225.xml"/><Relationship Id="rId25" Type="http://schemas.openxmlformats.org/officeDocument/2006/relationships/slideLayout" Target="../slideLayouts/slideLayout36.xml"/><Relationship Id="rId46" Type="http://schemas.openxmlformats.org/officeDocument/2006/relationships/slideLayout" Target="../slideLayouts/slideLayout57.xml"/><Relationship Id="rId67" Type="http://schemas.openxmlformats.org/officeDocument/2006/relationships/slideLayout" Target="../slideLayouts/slideLayout78.xml"/><Relationship Id="rId116" Type="http://schemas.openxmlformats.org/officeDocument/2006/relationships/slideLayout" Target="../slideLayouts/slideLayout127.xml"/><Relationship Id="rId137" Type="http://schemas.openxmlformats.org/officeDocument/2006/relationships/slideLayout" Target="../slideLayouts/slideLayout148.xml"/><Relationship Id="rId158" Type="http://schemas.openxmlformats.org/officeDocument/2006/relationships/slideLayout" Target="../slideLayouts/slideLayout16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62" Type="http://schemas.openxmlformats.org/officeDocument/2006/relationships/slideLayout" Target="../slideLayouts/slideLayout73.xml"/><Relationship Id="rId83" Type="http://schemas.openxmlformats.org/officeDocument/2006/relationships/slideLayout" Target="../slideLayouts/slideLayout94.xml"/><Relationship Id="rId88" Type="http://schemas.openxmlformats.org/officeDocument/2006/relationships/slideLayout" Target="../slideLayouts/slideLayout99.xml"/><Relationship Id="rId111" Type="http://schemas.openxmlformats.org/officeDocument/2006/relationships/slideLayout" Target="../slideLayouts/slideLayout122.xml"/><Relationship Id="rId132" Type="http://schemas.openxmlformats.org/officeDocument/2006/relationships/slideLayout" Target="../slideLayouts/slideLayout143.xml"/><Relationship Id="rId153" Type="http://schemas.openxmlformats.org/officeDocument/2006/relationships/slideLayout" Target="../slideLayouts/slideLayout164.xml"/><Relationship Id="rId174" Type="http://schemas.openxmlformats.org/officeDocument/2006/relationships/slideLayout" Target="../slideLayouts/slideLayout185.xml"/><Relationship Id="rId179" Type="http://schemas.openxmlformats.org/officeDocument/2006/relationships/slideLayout" Target="../slideLayouts/slideLayout190.xml"/><Relationship Id="rId195" Type="http://schemas.openxmlformats.org/officeDocument/2006/relationships/slideLayout" Target="../slideLayouts/slideLayout206.xml"/><Relationship Id="rId209" Type="http://schemas.openxmlformats.org/officeDocument/2006/relationships/slideLayout" Target="../slideLayouts/slideLayout220.xml"/><Relationship Id="rId190" Type="http://schemas.openxmlformats.org/officeDocument/2006/relationships/slideLayout" Target="../slideLayouts/slideLayout201.xml"/><Relationship Id="rId204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6.xml"/><Relationship Id="rId36" Type="http://schemas.openxmlformats.org/officeDocument/2006/relationships/slideLayout" Target="../slideLayouts/slideLayout47.xml"/><Relationship Id="rId57" Type="http://schemas.openxmlformats.org/officeDocument/2006/relationships/slideLayout" Target="../slideLayouts/slideLayout68.xml"/><Relationship Id="rId106" Type="http://schemas.openxmlformats.org/officeDocument/2006/relationships/slideLayout" Target="../slideLayouts/slideLayout117.xml"/><Relationship Id="rId127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52" Type="http://schemas.openxmlformats.org/officeDocument/2006/relationships/slideLayout" Target="../slideLayouts/slideLayout63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94" Type="http://schemas.openxmlformats.org/officeDocument/2006/relationships/slideLayout" Target="../slideLayouts/slideLayout105.xml"/><Relationship Id="rId99" Type="http://schemas.openxmlformats.org/officeDocument/2006/relationships/slideLayout" Target="../slideLayouts/slideLayout110.xml"/><Relationship Id="rId101" Type="http://schemas.openxmlformats.org/officeDocument/2006/relationships/slideLayout" Target="../slideLayouts/slideLayout112.xml"/><Relationship Id="rId122" Type="http://schemas.openxmlformats.org/officeDocument/2006/relationships/slideLayout" Target="../slideLayouts/slideLayout133.xml"/><Relationship Id="rId143" Type="http://schemas.openxmlformats.org/officeDocument/2006/relationships/slideLayout" Target="../slideLayouts/slideLayout154.xml"/><Relationship Id="rId148" Type="http://schemas.openxmlformats.org/officeDocument/2006/relationships/slideLayout" Target="../slideLayouts/slideLayout159.xml"/><Relationship Id="rId164" Type="http://schemas.openxmlformats.org/officeDocument/2006/relationships/slideLayout" Target="../slideLayouts/slideLayout175.xml"/><Relationship Id="rId169" Type="http://schemas.openxmlformats.org/officeDocument/2006/relationships/slideLayout" Target="../slideLayouts/slideLayout180.xml"/><Relationship Id="rId185" Type="http://schemas.openxmlformats.org/officeDocument/2006/relationships/slideLayout" Target="../slideLayouts/slideLayout196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80" Type="http://schemas.openxmlformats.org/officeDocument/2006/relationships/slideLayout" Target="../slideLayouts/slideLayout191.xml"/><Relationship Id="rId210" Type="http://schemas.openxmlformats.org/officeDocument/2006/relationships/slideLayout" Target="../slideLayouts/slideLayout221.xml"/><Relationship Id="rId215" Type="http://schemas.openxmlformats.org/officeDocument/2006/relationships/slideLayout" Target="../slideLayouts/slideLayout226.xml"/><Relationship Id="rId26" Type="http://schemas.openxmlformats.org/officeDocument/2006/relationships/slideLayout" Target="../slideLayouts/slideLayout37.xml"/><Relationship Id="rId47" Type="http://schemas.openxmlformats.org/officeDocument/2006/relationships/slideLayout" Target="../slideLayouts/slideLayout58.xml"/><Relationship Id="rId68" Type="http://schemas.openxmlformats.org/officeDocument/2006/relationships/slideLayout" Target="../slideLayouts/slideLayout79.xml"/><Relationship Id="rId89" Type="http://schemas.openxmlformats.org/officeDocument/2006/relationships/slideLayout" Target="../slideLayouts/slideLayout100.xml"/><Relationship Id="rId112" Type="http://schemas.openxmlformats.org/officeDocument/2006/relationships/slideLayout" Target="../slideLayouts/slideLayout123.xml"/><Relationship Id="rId133" Type="http://schemas.openxmlformats.org/officeDocument/2006/relationships/slideLayout" Target="../slideLayouts/slideLayout144.xml"/><Relationship Id="rId154" Type="http://schemas.openxmlformats.org/officeDocument/2006/relationships/slideLayout" Target="../slideLayouts/slideLayout165.xml"/><Relationship Id="rId175" Type="http://schemas.openxmlformats.org/officeDocument/2006/relationships/slideLayout" Target="../slideLayouts/slideLayout186.xml"/><Relationship Id="rId196" Type="http://schemas.openxmlformats.org/officeDocument/2006/relationships/slideLayout" Target="../slideLayouts/slideLayout207.xml"/><Relationship Id="rId200" Type="http://schemas.openxmlformats.org/officeDocument/2006/relationships/slideLayout" Target="../slideLayouts/slideLayout211.xml"/><Relationship Id="rId16" Type="http://schemas.openxmlformats.org/officeDocument/2006/relationships/slideLayout" Target="../slideLayouts/slideLayout27.xml"/><Relationship Id="rId37" Type="http://schemas.openxmlformats.org/officeDocument/2006/relationships/slideLayout" Target="../slideLayouts/slideLayout48.xml"/><Relationship Id="rId58" Type="http://schemas.openxmlformats.org/officeDocument/2006/relationships/slideLayout" Target="../slideLayouts/slideLayout69.xml"/><Relationship Id="rId79" Type="http://schemas.openxmlformats.org/officeDocument/2006/relationships/slideLayout" Target="../slideLayouts/slideLayout90.xml"/><Relationship Id="rId102" Type="http://schemas.openxmlformats.org/officeDocument/2006/relationships/slideLayout" Target="../slideLayouts/slideLayout113.xml"/><Relationship Id="rId123" Type="http://schemas.openxmlformats.org/officeDocument/2006/relationships/slideLayout" Target="../slideLayouts/slideLayout134.xml"/><Relationship Id="rId144" Type="http://schemas.openxmlformats.org/officeDocument/2006/relationships/slideLayout" Target="../slideLayouts/slideLayout155.xml"/></Relationships>
</file>

<file path=ppt/slideMasters/_rels/slideMaster3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343.xml"/><Relationship Id="rId671" Type="http://schemas.openxmlformats.org/officeDocument/2006/relationships/slideLayout" Target="../slideLayouts/slideLayout897.xml"/><Relationship Id="rId769" Type="http://schemas.openxmlformats.org/officeDocument/2006/relationships/slideLayout" Target="../slideLayouts/slideLayout995.xml"/><Relationship Id="rId21" Type="http://schemas.openxmlformats.org/officeDocument/2006/relationships/slideLayout" Target="../slideLayouts/slideLayout247.xml"/><Relationship Id="rId324" Type="http://schemas.openxmlformats.org/officeDocument/2006/relationships/slideLayout" Target="../slideLayouts/slideLayout550.xml"/><Relationship Id="rId531" Type="http://schemas.openxmlformats.org/officeDocument/2006/relationships/slideLayout" Target="../slideLayouts/slideLayout757.xml"/><Relationship Id="rId629" Type="http://schemas.openxmlformats.org/officeDocument/2006/relationships/slideLayout" Target="../slideLayouts/slideLayout855.xml"/><Relationship Id="rId170" Type="http://schemas.openxmlformats.org/officeDocument/2006/relationships/slideLayout" Target="../slideLayouts/slideLayout396.xml"/><Relationship Id="rId836" Type="http://schemas.openxmlformats.org/officeDocument/2006/relationships/slideLayout" Target="../slideLayouts/slideLayout1062.xml"/><Relationship Id="rId268" Type="http://schemas.openxmlformats.org/officeDocument/2006/relationships/slideLayout" Target="../slideLayouts/slideLayout494.xml"/><Relationship Id="rId475" Type="http://schemas.openxmlformats.org/officeDocument/2006/relationships/slideLayout" Target="../slideLayouts/slideLayout701.xml"/><Relationship Id="rId682" Type="http://schemas.openxmlformats.org/officeDocument/2006/relationships/slideLayout" Target="../slideLayouts/slideLayout908.xml"/><Relationship Id="rId903" Type="http://schemas.openxmlformats.org/officeDocument/2006/relationships/slideLayout" Target="../slideLayouts/slideLayout1129.xml"/><Relationship Id="rId32" Type="http://schemas.openxmlformats.org/officeDocument/2006/relationships/slideLayout" Target="../slideLayouts/slideLayout258.xml"/><Relationship Id="rId128" Type="http://schemas.openxmlformats.org/officeDocument/2006/relationships/slideLayout" Target="../slideLayouts/slideLayout354.xml"/><Relationship Id="rId335" Type="http://schemas.openxmlformats.org/officeDocument/2006/relationships/slideLayout" Target="../slideLayouts/slideLayout561.xml"/><Relationship Id="rId542" Type="http://schemas.openxmlformats.org/officeDocument/2006/relationships/slideLayout" Target="../slideLayouts/slideLayout768.xml"/><Relationship Id="rId181" Type="http://schemas.openxmlformats.org/officeDocument/2006/relationships/slideLayout" Target="../slideLayouts/slideLayout407.xml"/><Relationship Id="rId402" Type="http://schemas.openxmlformats.org/officeDocument/2006/relationships/slideLayout" Target="../slideLayouts/slideLayout628.xml"/><Relationship Id="rId847" Type="http://schemas.openxmlformats.org/officeDocument/2006/relationships/slideLayout" Target="../slideLayouts/slideLayout1073.xml"/><Relationship Id="rId279" Type="http://schemas.openxmlformats.org/officeDocument/2006/relationships/slideLayout" Target="../slideLayouts/slideLayout505.xml"/><Relationship Id="rId486" Type="http://schemas.openxmlformats.org/officeDocument/2006/relationships/slideLayout" Target="../slideLayouts/slideLayout712.xml"/><Relationship Id="rId693" Type="http://schemas.openxmlformats.org/officeDocument/2006/relationships/slideLayout" Target="../slideLayouts/slideLayout919.xml"/><Relationship Id="rId707" Type="http://schemas.openxmlformats.org/officeDocument/2006/relationships/slideLayout" Target="../slideLayouts/slideLayout933.xml"/><Relationship Id="rId914" Type="http://schemas.openxmlformats.org/officeDocument/2006/relationships/slideLayout" Target="../slideLayouts/slideLayout1140.xml"/><Relationship Id="rId43" Type="http://schemas.openxmlformats.org/officeDocument/2006/relationships/slideLayout" Target="../slideLayouts/slideLayout269.xml"/><Relationship Id="rId139" Type="http://schemas.openxmlformats.org/officeDocument/2006/relationships/slideLayout" Target="../slideLayouts/slideLayout365.xml"/><Relationship Id="rId346" Type="http://schemas.openxmlformats.org/officeDocument/2006/relationships/slideLayout" Target="../slideLayouts/slideLayout572.xml"/><Relationship Id="rId553" Type="http://schemas.openxmlformats.org/officeDocument/2006/relationships/slideLayout" Target="../slideLayouts/slideLayout779.xml"/><Relationship Id="rId760" Type="http://schemas.openxmlformats.org/officeDocument/2006/relationships/slideLayout" Target="../slideLayouts/slideLayout986.xml"/><Relationship Id="rId192" Type="http://schemas.openxmlformats.org/officeDocument/2006/relationships/slideLayout" Target="../slideLayouts/slideLayout418.xml"/><Relationship Id="rId206" Type="http://schemas.openxmlformats.org/officeDocument/2006/relationships/slideLayout" Target="../slideLayouts/slideLayout432.xml"/><Relationship Id="rId413" Type="http://schemas.openxmlformats.org/officeDocument/2006/relationships/slideLayout" Target="../slideLayouts/slideLayout639.xml"/><Relationship Id="rId858" Type="http://schemas.openxmlformats.org/officeDocument/2006/relationships/slideLayout" Target="../slideLayouts/slideLayout1084.xml"/><Relationship Id="rId497" Type="http://schemas.openxmlformats.org/officeDocument/2006/relationships/slideLayout" Target="../slideLayouts/slideLayout723.xml"/><Relationship Id="rId620" Type="http://schemas.openxmlformats.org/officeDocument/2006/relationships/slideLayout" Target="../slideLayouts/slideLayout846.xml"/><Relationship Id="rId718" Type="http://schemas.openxmlformats.org/officeDocument/2006/relationships/slideLayout" Target="../slideLayouts/slideLayout944.xml"/><Relationship Id="rId925" Type="http://schemas.openxmlformats.org/officeDocument/2006/relationships/slideLayout" Target="../slideLayouts/slideLayout1151.xml"/><Relationship Id="rId357" Type="http://schemas.openxmlformats.org/officeDocument/2006/relationships/slideLayout" Target="../slideLayouts/slideLayout583.xml"/><Relationship Id="rId54" Type="http://schemas.openxmlformats.org/officeDocument/2006/relationships/slideLayout" Target="../slideLayouts/slideLayout280.xml"/><Relationship Id="rId217" Type="http://schemas.openxmlformats.org/officeDocument/2006/relationships/slideLayout" Target="../slideLayouts/slideLayout443.xml"/><Relationship Id="rId564" Type="http://schemas.openxmlformats.org/officeDocument/2006/relationships/slideLayout" Target="../slideLayouts/slideLayout790.xml"/><Relationship Id="rId771" Type="http://schemas.openxmlformats.org/officeDocument/2006/relationships/slideLayout" Target="../slideLayouts/slideLayout997.xml"/><Relationship Id="rId869" Type="http://schemas.openxmlformats.org/officeDocument/2006/relationships/slideLayout" Target="../slideLayouts/slideLayout1095.xml"/><Relationship Id="rId424" Type="http://schemas.openxmlformats.org/officeDocument/2006/relationships/slideLayout" Target="../slideLayouts/slideLayout650.xml"/><Relationship Id="rId631" Type="http://schemas.openxmlformats.org/officeDocument/2006/relationships/slideLayout" Target="../slideLayouts/slideLayout857.xml"/><Relationship Id="rId729" Type="http://schemas.openxmlformats.org/officeDocument/2006/relationships/slideLayout" Target="../slideLayouts/slideLayout955.xml"/><Relationship Id="rId270" Type="http://schemas.openxmlformats.org/officeDocument/2006/relationships/slideLayout" Target="../slideLayouts/slideLayout496.xml"/><Relationship Id="rId936" Type="http://schemas.openxmlformats.org/officeDocument/2006/relationships/slideLayout" Target="../slideLayouts/slideLayout1162.xml"/><Relationship Id="rId65" Type="http://schemas.openxmlformats.org/officeDocument/2006/relationships/slideLayout" Target="../slideLayouts/slideLayout291.xml"/><Relationship Id="rId130" Type="http://schemas.openxmlformats.org/officeDocument/2006/relationships/slideLayout" Target="../slideLayouts/slideLayout356.xml"/><Relationship Id="rId368" Type="http://schemas.openxmlformats.org/officeDocument/2006/relationships/slideLayout" Target="../slideLayouts/slideLayout594.xml"/><Relationship Id="rId575" Type="http://schemas.openxmlformats.org/officeDocument/2006/relationships/slideLayout" Target="../slideLayouts/slideLayout801.xml"/><Relationship Id="rId782" Type="http://schemas.openxmlformats.org/officeDocument/2006/relationships/slideLayout" Target="../slideLayouts/slideLayout1008.xml"/><Relationship Id="rId228" Type="http://schemas.openxmlformats.org/officeDocument/2006/relationships/slideLayout" Target="../slideLayouts/slideLayout454.xml"/><Relationship Id="rId435" Type="http://schemas.openxmlformats.org/officeDocument/2006/relationships/slideLayout" Target="../slideLayouts/slideLayout661.xml"/><Relationship Id="rId642" Type="http://schemas.openxmlformats.org/officeDocument/2006/relationships/slideLayout" Target="../slideLayouts/slideLayout868.xml"/><Relationship Id="rId281" Type="http://schemas.openxmlformats.org/officeDocument/2006/relationships/slideLayout" Target="../slideLayouts/slideLayout507.xml"/><Relationship Id="rId502" Type="http://schemas.openxmlformats.org/officeDocument/2006/relationships/slideLayout" Target="../slideLayouts/slideLayout728.xml"/><Relationship Id="rId947" Type="http://schemas.openxmlformats.org/officeDocument/2006/relationships/slideLayout" Target="../slideLayouts/slideLayout1173.xml"/><Relationship Id="rId76" Type="http://schemas.openxmlformats.org/officeDocument/2006/relationships/slideLayout" Target="../slideLayouts/slideLayout302.xml"/><Relationship Id="rId141" Type="http://schemas.openxmlformats.org/officeDocument/2006/relationships/slideLayout" Target="../slideLayouts/slideLayout367.xml"/><Relationship Id="rId379" Type="http://schemas.openxmlformats.org/officeDocument/2006/relationships/slideLayout" Target="../slideLayouts/slideLayout605.xml"/><Relationship Id="rId586" Type="http://schemas.openxmlformats.org/officeDocument/2006/relationships/slideLayout" Target="../slideLayouts/slideLayout812.xml"/><Relationship Id="rId793" Type="http://schemas.openxmlformats.org/officeDocument/2006/relationships/slideLayout" Target="../slideLayouts/slideLayout1019.xml"/><Relationship Id="rId807" Type="http://schemas.openxmlformats.org/officeDocument/2006/relationships/slideLayout" Target="../slideLayouts/slideLayout1033.xml"/><Relationship Id="rId7" Type="http://schemas.openxmlformats.org/officeDocument/2006/relationships/slideLayout" Target="../slideLayouts/slideLayout233.xml"/><Relationship Id="rId239" Type="http://schemas.openxmlformats.org/officeDocument/2006/relationships/slideLayout" Target="../slideLayouts/slideLayout465.xml"/><Relationship Id="rId446" Type="http://schemas.openxmlformats.org/officeDocument/2006/relationships/slideLayout" Target="../slideLayouts/slideLayout672.xml"/><Relationship Id="rId653" Type="http://schemas.openxmlformats.org/officeDocument/2006/relationships/slideLayout" Target="../slideLayouts/slideLayout879.xml"/><Relationship Id="rId292" Type="http://schemas.openxmlformats.org/officeDocument/2006/relationships/slideLayout" Target="../slideLayouts/slideLayout518.xml"/><Relationship Id="rId306" Type="http://schemas.openxmlformats.org/officeDocument/2006/relationships/slideLayout" Target="../slideLayouts/slideLayout532.xml"/><Relationship Id="rId860" Type="http://schemas.openxmlformats.org/officeDocument/2006/relationships/slideLayout" Target="../slideLayouts/slideLayout1086.xml"/><Relationship Id="rId958" Type="http://schemas.openxmlformats.org/officeDocument/2006/relationships/slideLayout" Target="../slideLayouts/slideLayout1184.xml"/><Relationship Id="rId87" Type="http://schemas.openxmlformats.org/officeDocument/2006/relationships/slideLayout" Target="../slideLayouts/slideLayout313.xml"/><Relationship Id="rId513" Type="http://schemas.openxmlformats.org/officeDocument/2006/relationships/slideLayout" Target="../slideLayouts/slideLayout739.xml"/><Relationship Id="rId597" Type="http://schemas.openxmlformats.org/officeDocument/2006/relationships/slideLayout" Target="../slideLayouts/slideLayout823.xml"/><Relationship Id="rId720" Type="http://schemas.openxmlformats.org/officeDocument/2006/relationships/slideLayout" Target="../slideLayouts/slideLayout946.xml"/><Relationship Id="rId818" Type="http://schemas.openxmlformats.org/officeDocument/2006/relationships/slideLayout" Target="../slideLayouts/slideLayout1044.xml"/><Relationship Id="rId152" Type="http://schemas.openxmlformats.org/officeDocument/2006/relationships/slideLayout" Target="../slideLayouts/slideLayout378.xml"/><Relationship Id="rId457" Type="http://schemas.openxmlformats.org/officeDocument/2006/relationships/slideLayout" Target="../slideLayouts/slideLayout683.xml"/><Relationship Id="rId664" Type="http://schemas.openxmlformats.org/officeDocument/2006/relationships/slideLayout" Target="../slideLayouts/slideLayout890.xml"/><Relationship Id="rId871" Type="http://schemas.openxmlformats.org/officeDocument/2006/relationships/slideLayout" Target="../slideLayouts/slideLayout1097.xml"/><Relationship Id="rId969" Type="http://schemas.openxmlformats.org/officeDocument/2006/relationships/slideLayout" Target="../slideLayouts/slideLayout1195.xml"/><Relationship Id="rId14" Type="http://schemas.openxmlformats.org/officeDocument/2006/relationships/slideLayout" Target="../slideLayouts/slideLayout240.xml"/><Relationship Id="rId317" Type="http://schemas.openxmlformats.org/officeDocument/2006/relationships/slideLayout" Target="../slideLayouts/slideLayout543.xml"/><Relationship Id="rId524" Type="http://schemas.openxmlformats.org/officeDocument/2006/relationships/slideLayout" Target="../slideLayouts/slideLayout750.xml"/><Relationship Id="rId731" Type="http://schemas.openxmlformats.org/officeDocument/2006/relationships/slideLayout" Target="../slideLayouts/slideLayout957.xml"/><Relationship Id="rId98" Type="http://schemas.openxmlformats.org/officeDocument/2006/relationships/slideLayout" Target="../slideLayouts/slideLayout324.xml"/><Relationship Id="rId163" Type="http://schemas.openxmlformats.org/officeDocument/2006/relationships/slideLayout" Target="../slideLayouts/slideLayout389.xml"/><Relationship Id="rId370" Type="http://schemas.openxmlformats.org/officeDocument/2006/relationships/slideLayout" Target="../slideLayouts/slideLayout596.xml"/><Relationship Id="rId829" Type="http://schemas.openxmlformats.org/officeDocument/2006/relationships/slideLayout" Target="../slideLayouts/slideLayout1055.xml"/><Relationship Id="rId230" Type="http://schemas.openxmlformats.org/officeDocument/2006/relationships/slideLayout" Target="../slideLayouts/slideLayout456.xml"/><Relationship Id="rId468" Type="http://schemas.openxmlformats.org/officeDocument/2006/relationships/slideLayout" Target="../slideLayouts/slideLayout694.xml"/><Relationship Id="rId675" Type="http://schemas.openxmlformats.org/officeDocument/2006/relationships/slideLayout" Target="../slideLayouts/slideLayout901.xml"/><Relationship Id="rId882" Type="http://schemas.openxmlformats.org/officeDocument/2006/relationships/slideLayout" Target="../slideLayouts/slideLayout1108.xml"/><Relationship Id="rId25" Type="http://schemas.openxmlformats.org/officeDocument/2006/relationships/slideLayout" Target="../slideLayouts/slideLayout251.xml"/><Relationship Id="rId328" Type="http://schemas.openxmlformats.org/officeDocument/2006/relationships/slideLayout" Target="../slideLayouts/slideLayout554.xml"/><Relationship Id="rId535" Type="http://schemas.openxmlformats.org/officeDocument/2006/relationships/slideLayout" Target="../slideLayouts/slideLayout761.xml"/><Relationship Id="rId742" Type="http://schemas.openxmlformats.org/officeDocument/2006/relationships/slideLayout" Target="../slideLayouts/slideLayout968.xml"/><Relationship Id="rId174" Type="http://schemas.openxmlformats.org/officeDocument/2006/relationships/slideLayout" Target="../slideLayouts/slideLayout400.xml"/><Relationship Id="rId381" Type="http://schemas.openxmlformats.org/officeDocument/2006/relationships/slideLayout" Target="../slideLayouts/slideLayout607.xml"/><Relationship Id="rId602" Type="http://schemas.openxmlformats.org/officeDocument/2006/relationships/slideLayout" Target="../slideLayouts/slideLayout828.xml"/><Relationship Id="rId241" Type="http://schemas.openxmlformats.org/officeDocument/2006/relationships/slideLayout" Target="../slideLayouts/slideLayout467.xml"/><Relationship Id="rId479" Type="http://schemas.openxmlformats.org/officeDocument/2006/relationships/slideLayout" Target="../slideLayouts/slideLayout705.xml"/><Relationship Id="rId686" Type="http://schemas.openxmlformats.org/officeDocument/2006/relationships/slideLayout" Target="../slideLayouts/slideLayout912.xml"/><Relationship Id="rId893" Type="http://schemas.openxmlformats.org/officeDocument/2006/relationships/slideLayout" Target="../slideLayouts/slideLayout1119.xml"/><Relationship Id="rId907" Type="http://schemas.openxmlformats.org/officeDocument/2006/relationships/slideLayout" Target="../slideLayouts/slideLayout1133.xml"/><Relationship Id="rId36" Type="http://schemas.openxmlformats.org/officeDocument/2006/relationships/slideLayout" Target="../slideLayouts/slideLayout262.xml"/><Relationship Id="rId339" Type="http://schemas.openxmlformats.org/officeDocument/2006/relationships/slideLayout" Target="../slideLayouts/slideLayout565.xml"/><Relationship Id="rId546" Type="http://schemas.openxmlformats.org/officeDocument/2006/relationships/slideLayout" Target="../slideLayouts/slideLayout772.xml"/><Relationship Id="rId753" Type="http://schemas.openxmlformats.org/officeDocument/2006/relationships/slideLayout" Target="../slideLayouts/slideLayout979.xml"/><Relationship Id="rId101" Type="http://schemas.openxmlformats.org/officeDocument/2006/relationships/slideLayout" Target="../slideLayouts/slideLayout327.xml"/><Relationship Id="rId185" Type="http://schemas.openxmlformats.org/officeDocument/2006/relationships/slideLayout" Target="../slideLayouts/slideLayout411.xml"/><Relationship Id="rId406" Type="http://schemas.openxmlformats.org/officeDocument/2006/relationships/slideLayout" Target="../slideLayouts/slideLayout632.xml"/><Relationship Id="rId960" Type="http://schemas.openxmlformats.org/officeDocument/2006/relationships/slideLayout" Target="../slideLayouts/slideLayout1186.xml"/><Relationship Id="rId392" Type="http://schemas.openxmlformats.org/officeDocument/2006/relationships/slideLayout" Target="../slideLayouts/slideLayout618.xml"/><Relationship Id="rId613" Type="http://schemas.openxmlformats.org/officeDocument/2006/relationships/slideLayout" Target="../slideLayouts/slideLayout839.xml"/><Relationship Id="rId697" Type="http://schemas.openxmlformats.org/officeDocument/2006/relationships/slideLayout" Target="../slideLayouts/slideLayout923.xml"/><Relationship Id="rId820" Type="http://schemas.openxmlformats.org/officeDocument/2006/relationships/slideLayout" Target="../slideLayouts/slideLayout1046.xml"/><Relationship Id="rId918" Type="http://schemas.openxmlformats.org/officeDocument/2006/relationships/slideLayout" Target="../slideLayouts/slideLayout1144.xml"/><Relationship Id="rId252" Type="http://schemas.openxmlformats.org/officeDocument/2006/relationships/slideLayout" Target="../slideLayouts/slideLayout478.xml"/><Relationship Id="rId47" Type="http://schemas.openxmlformats.org/officeDocument/2006/relationships/slideLayout" Target="../slideLayouts/slideLayout273.xml"/><Relationship Id="rId112" Type="http://schemas.openxmlformats.org/officeDocument/2006/relationships/slideLayout" Target="../slideLayouts/slideLayout338.xml"/><Relationship Id="rId557" Type="http://schemas.openxmlformats.org/officeDocument/2006/relationships/slideLayout" Target="../slideLayouts/slideLayout783.xml"/><Relationship Id="rId764" Type="http://schemas.openxmlformats.org/officeDocument/2006/relationships/slideLayout" Target="../slideLayouts/slideLayout990.xml"/><Relationship Id="rId971" Type="http://schemas.openxmlformats.org/officeDocument/2006/relationships/slideLayout" Target="../slideLayouts/slideLayout1197.xml"/><Relationship Id="rId196" Type="http://schemas.openxmlformats.org/officeDocument/2006/relationships/slideLayout" Target="../slideLayouts/slideLayout422.xml"/><Relationship Id="rId417" Type="http://schemas.openxmlformats.org/officeDocument/2006/relationships/slideLayout" Target="../slideLayouts/slideLayout643.xml"/><Relationship Id="rId624" Type="http://schemas.openxmlformats.org/officeDocument/2006/relationships/slideLayout" Target="../slideLayouts/slideLayout850.xml"/><Relationship Id="rId831" Type="http://schemas.openxmlformats.org/officeDocument/2006/relationships/slideLayout" Target="../slideLayouts/slideLayout1057.xml"/><Relationship Id="rId16" Type="http://schemas.openxmlformats.org/officeDocument/2006/relationships/slideLayout" Target="../slideLayouts/slideLayout242.xml"/><Relationship Id="rId221" Type="http://schemas.openxmlformats.org/officeDocument/2006/relationships/slideLayout" Target="../slideLayouts/slideLayout447.xml"/><Relationship Id="rId263" Type="http://schemas.openxmlformats.org/officeDocument/2006/relationships/slideLayout" Target="../slideLayouts/slideLayout489.xml"/><Relationship Id="rId319" Type="http://schemas.openxmlformats.org/officeDocument/2006/relationships/slideLayout" Target="../slideLayouts/slideLayout545.xml"/><Relationship Id="rId470" Type="http://schemas.openxmlformats.org/officeDocument/2006/relationships/slideLayout" Target="../slideLayouts/slideLayout696.xml"/><Relationship Id="rId526" Type="http://schemas.openxmlformats.org/officeDocument/2006/relationships/slideLayout" Target="../slideLayouts/slideLayout752.xml"/><Relationship Id="rId929" Type="http://schemas.openxmlformats.org/officeDocument/2006/relationships/slideLayout" Target="../slideLayouts/slideLayout1155.xml"/><Relationship Id="rId58" Type="http://schemas.openxmlformats.org/officeDocument/2006/relationships/slideLayout" Target="../slideLayouts/slideLayout284.xml"/><Relationship Id="rId123" Type="http://schemas.openxmlformats.org/officeDocument/2006/relationships/slideLayout" Target="../slideLayouts/slideLayout349.xml"/><Relationship Id="rId330" Type="http://schemas.openxmlformats.org/officeDocument/2006/relationships/slideLayout" Target="../slideLayouts/slideLayout556.xml"/><Relationship Id="rId568" Type="http://schemas.openxmlformats.org/officeDocument/2006/relationships/slideLayout" Target="../slideLayouts/slideLayout794.xml"/><Relationship Id="rId733" Type="http://schemas.openxmlformats.org/officeDocument/2006/relationships/slideLayout" Target="../slideLayouts/slideLayout959.xml"/><Relationship Id="rId775" Type="http://schemas.openxmlformats.org/officeDocument/2006/relationships/slideLayout" Target="../slideLayouts/slideLayout1001.xml"/><Relationship Id="rId940" Type="http://schemas.openxmlformats.org/officeDocument/2006/relationships/slideLayout" Target="../slideLayouts/slideLayout1166.xml"/><Relationship Id="rId165" Type="http://schemas.openxmlformats.org/officeDocument/2006/relationships/slideLayout" Target="../slideLayouts/slideLayout391.xml"/><Relationship Id="rId372" Type="http://schemas.openxmlformats.org/officeDocument/2006/relationships/slideLayout" Target="../slideLayouts/slideLayout598.xml"/><Relationship Id="rId428" Type="http://schemas.openxmlformats.org/officeDocument/2006/relationships/slideLayout" Target="../slideLayouts/slideLayout654.xml"/><Relationship Id="rId635" Type="http://schemas.openxmlformats.org/officeDocument/2006/relationships/slideLayout" Target="../slideLayouts/slideLayout861.xml"/><Relationship Id="rId677" Type="http://schemas.openxmlformats.org/officeDocument/2006/relationships/slideLayout" Target="../slideLayouts/slideLayout903.xml"/><Relationship Id="rId800" Type="http://schemas.openxmlformats.org/officeDocument/2006/relationships/slideLayout" Target="../slideLayouts/slideLayout1026.xml"/><Relationship Id="rId842" Type="http://schemas.openxmlformats.org/officeDocument/2006/relationships/slideLayout" Target="../slideLayouts/slideLayout1068.xml"/><Relationship Id="rId232" Type="http://schemas.openxmlformats.org/officeDocument/2006/relationships/slideLayout" Target="../slideLayouts/slideLayout458.xml"/><Relationship Id="rId274" Type="http://schemas.openxmlformats.org/officeDocument/2006/relationships/slideLayout" Target="../slideLayouts/slideLayout500.xml"/><Relationship Id="rId481" Type="http://schemas.openxmlformats.org/officeDocument/2006/relationships/slideLayout" Target="../slideLayouts/slideLayout707.xml"/><Relationship Id="rId702" Type="http://schemas.openxmlformats.org/officeDocument/2006/relationships/slideLayout" Target="../slideLayouts/slideLayout928.xml"/><Relationship Id="rId884" Type="http://schemas.openxmlformats.org/officeDocument/2006/relationships/slideLayout" Target="../slideLayouts/slideLayout1110.xml"/><Relationship Id="rId27" Type="http://schemas.openxmlformats.org/officeDocument/2006/relationships/slideLayout" Target="../slideLayouts/slideLayout253.xml"/><Relationship Id="rId69" Type="http://schemas.openxmlformats.org/officeDocument/2006/relationships/slideLayout" Target="../slideLayouts/slideLayout295.xml"/><Relationship Id="rId134" Type="http://schemas.openxmlformats.org/officeDocument/2006/relationships/slideLayout" Target="../slideLayouts/slideLayout360.xml"/><Relationship Id="rId537" Type="http://schemas.openxmlformats.org/officeDocument/2006/relationships/slideLayout" Target="../slideLayouts/slideLayout763.xml"/><Relationship Id="rId579" Type="http://schemas.openxmlformats.org/officeDocument/2006/relationships/slideLayout" Target="../slideLayouts/slideLayout805.xml"/><Relationship Id="rId744" Type="http://schemas.openxmlformats.org/officeDocument/2006/relationships/slideLayout" Target="../slideLayouts/slideLayout970.xml"/><Relationship Id="rId786" Type="http://schemas.openxmlformats.org/officeDocument/2006/relationships/slideLayout" Target="../slideLayouts/slideLayout1012.xml"/><Relationship Id="rId951" Type="http://schemas.openxmlformats.org/officeDocument/2006/relationships/slideLayout" Target="../slideLayouts/slideLayout1177.xml"/><Relationship Id="rId80" Type="http://schemas.openxmlformats.org/officeDocument/2006/relationships/slideLayout" Target="../slideLayouts/slideLayout306.xml"/><Relationship Id="rId176" Type="http://schemas.openxmlformats.org/officeDocument/2006/relationships/slideLayout" Target="../slideLayouts/slideLayout402.xml"/><Relationship Id="rId341" Type="http://schemas.openxmlformats.org/officeDocument/2006/relationships/slideLayout" Target="../slideLayouts/slideLayout567.xml"/><Relationship Id="rId383" Type="http://schemas.openxmlformats.org/officeDocument/2006/relationships/slideLayout" Target="../slideLayouts/slideLayout609.xml"/><Relationship Id="rId439" Type="http://schemas.openxmlformats.org/officeDocument/2006/relationships/slideLayout" Target="../slideLayouts/slideLayout665.xml"/><Relationship Id="rId590" Type="http://schemas.openxmlformats.org/officeDocument/2006/relationships/slideLayout" Target="../slideLayouts/slideLayout816.xml"/><Relationship Id="rId604" Type="http://schemas.openxmlformats.org/officeDocument/2006/relationships/slideLayout" Target="../slideLayouts/slideLayout830.xml"/><Relationship Id="rId646" Type="http://schemas.openxmlformats.org/officeDocument/2006/relationships/slideLayout" Target="../slideLayouts/slideLayout872.xml"/><Relationship Id="rId811" Type="http://schemas.openxmlformats.org/officeDocument/2006/relationships/slideLayout" Target="../slideLayouts/slideLayout1037.xml"/><Relationship Id="rId201" Type="http://schemas.openxmlformats.org/officeDocument/2006/relationships/slideLayout" Target="../slideLayouts/slideLayout427.xml"/><Relationship Id="rId243" Type="http://schemas.openxmlformats.org/officeDocument/2006/relationships/slideLayout" Target="../slideLayouts/slideLayout469.xml"/><Relationship Id="rId285" Type="http://schemas.openxmlformats.org/officeDocument/2006/relationships/slideLayout" Target="../slideLayouts/slideLayout511.xml"/><Relationship Id="rId450" Type="http://schemas.openxmlformats.org/officeDocument/2006/relationships/slideLayout" Target="../slideLayouts/slideLayout676.xml"/><Relationship Id="rId506" Type="http://schemas.openxmlformats.org/officeDocument/2006/relationships/slideLayout" Target="../slideLayouts/slideLayout732.xml"/><Relationship Id="rId688" Type="http://schemas.openxmlformats.org/officeDocument/2006/relationships/slideLayout" Target="../slideLayouts/slideLayout914.xml"/><Relationship Id="rId853" Type="http://schemas.openxmlformats.org/officeDocument/2006/relationships/slideLayout" Target="../slideLayouts/slideLayout1079.xml"/><Relationship Id="rId895" Type="http://schemas.openxmlformats.org/officeDocument/2006/relationships/slideLayout" Target="../slideLayouts/slideLayout1121.xml"/><Relationship Id="rId909" Type="http://schemas.openxmlformats.org/officeDocument/2006/relationships/slideLayout" Target="../slideLayouts/slideLayout1135.xml"/><Relationship Id="rId38" Type="http://schemas.openxmlformats.org/officeDocument/2006/relationships/slideLayout" Target="../slideLayouts/slideLayout264.xml"/><Relationship Id="rId103" Type="http://schemas.openxmlformats.org/officeDocument/2006/relationships/slideLayout" Target="../slideLayouts/slideLayout329.xml"/><Relationship Id="rId310" Type="http://schemas.openxmlformats.org/officeDocument/2006/relationships/slideLayout" Target="../slideLayouts/slideLayout536.xml"/><Relationship Id="rId492" Type="http://schemas.openxmlformats.org/officeDocument/2006/relationships/slideLayout" Target="../slideLayouts/slideLayout718.xml"/><Relationship Id="rId548" Type="http://schemas.openxmlformats.org/officeDocument/2006/relationships/slideLayout" Target="../slideLayouts/slideLayout774.xml"/><Relationship Id="rId713" Type="http://schemas.openxmlformats.org/officeDocument/2006/relationships/slideLayout" Target="../slideLayouts/slideLayout939.xml"/><Relationship Id="rId755" Type="http://schemas.openxmlformats.org/officeDocument/2006/relationships/slideLayout" Target="../slideLayouts/slideLayout981.xml"/><Relationship Id="rId797" Type="http://schemas.openxmlformats.org/officeDocument/2006/relationships/slideLayout" Target="../slideLayouts/slideLayout1023.xml"/><Relationship Id="rId920" Type="http://schemas.openxmlformats.org/officeDocument/2006/relationships/slideLayout" Target="../slideLayouts/slideLayout1146.xml"/><Relationship Id="rId962" Type="http://schemas.openxmlformats.org/officeDocument/2006/relationships/slideLayout" Target="../slideLayouts/slideLayout1188.xml"/><Relationship Id="rId91" Type="http://schemas.openxmlformats.org/officeDocument/2006/relationships/slideLayout" Target="../slideLayouts/slideLayout317.xml"/><Relationship Id="rId145" Type="http://schemas.openxmlformats.org/officeDocument/2006/relationships/slideLayout" Target="../slideLayouts/slideLayout371.xml"/><Relationship Id="rId187" Type="http://schemas.openxmlformats.org/officeDocument/2006/relationships/slideLayout" Target="../slideLayouts/slideLayout413.xml"/><Relationship Id="rId352" Type="http://schemas.openxmlformats.org/officeDocument/2006/relationships/slideLayout" Target="../slideLayouts/slideLayout578.xml"/><Relationship Id="rId394" Type="http://schemas.openxmlformats.org/officeDocument/2006/relationships/slideLayout" Target="../slideLayouts/slideLayout620.xml"/><Relationship Id="rId408" Type="http://schemas.openxmlformats.org/officeDocument/2006/relationships/slideLayout" Target="../slideLayouts/slideLayout634.xml"/><Relationship Id="rId615" Type="http://schemas.openxmlformats.org/officeDocument/2006/relationships/slideLayout" Target="../slideLayouts/slideLayout841.xml"/><Relationship Id="rId822" Type="http://schemas.openxmlformats.org/officeDocument/2006/relationships/slideLayout" Target="../slideLayouts/slideLayout1048.xml"/><Relationship Id="rId212" Type="http://schemas.openxmlformats.org/officeDocument/2006/relationships/slideLayout" Target="../slideLayouts/slideLayout438.xml"/><Relationship Id="rId254" Type="http://schemas.openxmlformats.org/officeDocument/2006/relationships/slideLayout" Target="../slideLayouts/slideLayout480.xml"/><Relationship Id="rId657" Type="http://schemas.openxmlformats.org/officeDocument/2006/relationships/slideLayout" Target="../slideLayouts/slideLayout883.xml"/><Relationship Id="rId699" Type="http://schemas.openxmlformats.org/officeDocument/2006/relationships/slideLayout" Target="../slideLayouts/slideLayout925.xml"/><Relationship Id="rId864" Type="http://schemas.openxmlformats.org/officeDocument/2006/relationships/slideLayout" Target="../slideLayouts/slideLayout1090.xml"/><Relationship Id="rId49" Type="http://schemas.openxmlformats.org/officeDocument/2006/relationships/slideLayout" Target="../slideLayouts/slideLayout275.xml"/><Relationship Id="rId114" Type="http://schemas.openxmlformats.org/officeDocument/2006/relationships/slideLayout" Target="../slideLayouts/slideLayout340.xml"/><Relationship Id="rId296" Type="http://schemas.openxmlformats.org/officeDocument/2006/relationships/slideLayout" Target="../slideLayouts/slideLayout522.xml"/><Relationship Id="rId461" Type="http://schemas.openxmlformats.org/officeDocument/2006/relationships/slideLayout" Target="../slideLayouts/slideLayout687.xml"/><Relationship Id="rId517" Type="http://schemas.openxmlformats.org/officeDocument/2006/relationships/slideLayout" Target="../slideLayouts/slideLayout743.xml"/><Relationship Id="rId559" Type="http://schemas.openxmlformats.org/officeDocument/2006/relationships/slideLayout" Target="../slideLayouts/slideLayout785.xml"/><Relationship Id="rId724" Type="http://schemas.openxmlformats.org/officeDocument/2006/relationships/slideLayout" Target="../slideLayouts/slideLayout950.xml"/><Relationship Id="rId766" Type="http://schemas.openxmlformats.org/officeDocument/2006/relationships/slideLayout" Target="../slideLayouts/slideLayout992.xml"/><Relationship Id="rId931" Type="http://schemas.openxmlformats.org/officeDocument/2006/relationships/slideLayout" Target="../slideLayouts/slideLayout1157.xml"/><Relationship Id="rId60" Type="http://schemas.openxmlformats.org/officeDocument/2006/relationships/slideLayout" Target="../slideLayouts/slideLayout286.xml"/><Relationship Id="rId156" Type="http://schemas.openxmlformats.org/officeDocument/2006/relationships/slideLayout" Target="../slideLayouts/slideLayout382.xml"/><Relationship Id="rId198" Type="http://schemas.openxmlformats.org/officeDocument/2006/relationships/slideLayout" Target="../slideLayouts/slideLayout424.xml"/><Relationship Id="rId321" Type="http://schemas.openxmlformats.org/officeDocument/2006/relationships/slideLayout" Target="../slideLayouts/slideLayout547.xml"/><Relationship Id="rId363" Type="http://schemas.openxmlformats.org/officeDocument/2006/relationships/slideLayout" Target="../slideLayouts/slideLayout589.xml"/><Relationship Id="rId419" Type="http://schemas.openxmlformats.org/officeDocument/2006/relationships/slideLayout" Target="../slideLayouts/slideLayout645.xml"/><Relationship Id="rId570" Type="http://schemas.openxmlformats.org/officeDocument/2006/relationships/slideLayout" Target="../slideLayouts/slideLayout796.xml"/><Relationship Id="rId626" Type="http://schemas.openxmlformats.org/officeDocument/2006/relationships/slideLayout" Target="../slideLayouts/slideLayout852.xml"/><Relationship Id="rId973" Type="http://schemas.openxmlformats.org/officeDocument/2006/relationships/theme" Target="../theme/theme3.xml"/><Relationship Id="rId223" Type="http://schemas.openxmlformats.org/officeDocument/2006/relationships/slideLayout" Target="../slideLayouts/slideLayout449.xml"/><Relationship Id="rId430" Type="http://schemas.openxmlformats.org/officeDocument/2006/relationships/slideLayout" Target="../slideLayouts/slideLayout656.xml"/><Relationship Id="rId668" Type="http://schemas.openxmlformats.org/officeDocument/2006/relationships/slideLayout" Target="../slideLayouts/slideLayout894.xml"/><Relationship Id="rId833" Type="http://schemas.openxmlformats.org/officeDocument/2006/relationships/slideLayout" Target="../slideLayouts/slideLayout1059.xml"/><Relationship Id="rId875" Type="http://schemas.openxmlformats.org/officeDocument/2006/relationships/slideLayout" Target="../slideLayouts/slideLayout1101.xml"/><Relationship Id="rId18" Type="http://schemas.openxmlformats.org/officeDocument/2006/relationships/slideLayout" Target="../slideLayouts/slideLayout244.xml"/><Relationship Id="rId265" Type="http://schemas.openxmlformats.org/officeDocument/2006/relationships/slideLayout" Target="../slideLayouts/slideLayout491.xml"/><Relationship Id="rId472" Type="http://schemas.openxmlformats.org/officeDocument/2006/relationships/slideLayout" Target="../slideLayouts/slideLayout698.xml"/><Relationship Id="rId528" Type="http://schemas.openxmlformats.org/officeDocument/2006/relationships/slideLayout" Target="../slideLayouts/slideLayout754.xml"/><Relationship Id="rId735" Type="http://schemas.openxmlformats.org/officeDocument/2006/relationships/slideLayout" Target="../slideLayouts/slideLayout961.xml"/><Relationship Id="rId900" Type="http://schemas.openxmlformats.org/officeDocument/2006/relationships/slideLayout" Target="../slideLayouts/slideLayout1126.xml"/><Relationship Id="rId942" Type="http://schemas.openxmlformats.org/officeDocument/2006/relationships/slideLayout" Target="../slideLayouts/slideLayout1168.xml"/><Relationship Id="rId125" Type="http://schemas.openxmlformats.org/officeDocument/2006/relationships/slideLayout" Target="../slideLayouts/slideLayout351.xml"/><Relationship Id="rId167" Type="http://schemas.openxmlformats.org/officeDocument/2006/relationships/slideLayout" Target="../slideLayouts/slideLayout393.xml"/><Relationship Id="rId332" Type="http://schemas.openxmlformats.org/officeDocument/2006/relationships/slideLayout" Target="../slideLayouts/slideLayout558.xml"/><Relationship Id="rId374" Type="http://schemas.openxmlformats.org/officeDocument/2006/relationships/slideLayout" Target="../slideLayouts/slideLayout600.xml"/><Relationship Id="rId581" Type="http://schemas.openxmlformats.org/officeDocument/2006/relationships/slideLayout" Target="../slideLayouts/slideLayout807.xml"/><Relationship Id="rId777" Type="http://schemas.openxmlformats.org/officeDocument/2006/relationships/slideLayout" Target="../slideLayouts/slideLayout1003.xml"/><Relationship Id="rId71" Type="http://schemas.openxmlformats.org/officeDocument/2006/relationships/slideLayout" Target="../slideLayouts/slideLayout297.xml"/><Relationship Id="rId234" Type="http://schemas.openxmlformats.org/officeDocument/2006/relationships/slideLayout" Target="../slideLayouts/slideLayout460.xml"/><Relationship Id="rId637" Type="http://schemas.openxmlformats.org/officeDocument/2006/relationships/slideLayout" Target="../slideLayouts/slideLayout863.xml"/><Relationship Id="rId679" Type="http://schemas.openxmlformats.org/officeDocument/2006/relationships/slideLayout" Target="../slideLayouts/slideLayout905.xml"/><Relationship Id="rId802" Type="http://schemas.openxmlformats.org/officeDocument/2006/relationships/slideLayout" Target="../slideLayouts/slideLayout1028.xml"/><Relationship Id="rId844" Type="http://schemas.openxmlformats.org/officeDocument/2006/relationships/slideLayout" Target="../slideLayouts/slideLayout1070.xml"/><Relationship Id="rId886" Type="http://schemas.openxmlformats.org/officeDocument/2006/relationships/slideLayout" Target="../slideLayouts/slideLayout1112.xml"/><Relationship Id="rId2" Type="http://schemas.openxmlformats.org/officeDocument/2006/relationships/slideLayout" Target="../slideLayouts/slideLayout228.xml"/><Relationship Id="rId29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502.xml"/><Relationship Id="rId441" Type="http://schemas.openxmlformats.org/officeDocument/2006/relationships/slideLayout" Target="../slideLayouts/slideLayout667.xml"/><Relationship Id="rId483" Type="http://schemas.openxmlformats.org/officeDocument/2006/relationships/slideLayout" Target="../slideLayouts/slideLayout709.xml"/><Relationship Id="rId539" Type="http://schemas.openxmlformats.org/officeDocument/2006/relationships/slideLayout" Target="../slideLayouts/slideLayout765.xml"/><Relationship Id="rId690" Type="http://schemas.openxmlformats.org/officeDocument/2006/relationships/slideLayout" Target="../slideLayouts/slideLayout916.xml"/><Relationship Id="rId704" Type="http://schemas.openxmlformats.org/officeDocument/2006/relationships/slideLayout" Target="../slideLayouts/slideLayout930.xml"/><Relationship Id="rId746" Type="http://schemas.openxmlformats.org/officeDocument/2006/relationships/slideLayout" Target="../slideLayouts/slideLayout972.xml"/><Relationship Id="rId911" Type="http://schemas.openxmlformats.org/officeDocument/2006/relationships/slideLayout" Target="../slideLayouts/slideLayout1137.xml"/><Relationship Id="rId40" Type="http://schemas.openxmlformats.org/officeDocument/2006/relationships/slideLayout" Target="../slideLayouts/slideLayout266.xml"/><Relationship Id="rId136" Type="http://schemas.openxmlformats.org/officeDocument/2006/relationships/slideLayout" Target="../slideLayouts/slideLayout362.xml"/><Relationship Id="rId178" Type="http://schemas.openxmlformats.org/officeDocument/2006/relationships/slideLayout" Target="../slideLayouts/slideLayout404.xml"/><Relationship Id="rId301" Type="http://schemas.openxmlformats.org/officeDocument/2006/relationships/slideLayout" Target="../slideLayouts/slideLayout527.xml"/><Relationship Id="rId343" Type="http://schemas.openxmlformats.org/officeDocument/2006/relationships/slideLayout" Target="../slideLayouts/slideLayout569.xml"/><Relationship Id="rId550" Type="http://schemas.openxmlformats.org/officeDocument/2006/relationships/slideLayout" Target="../slideLayouts/slideLayout776.xml"/><Relationship Id="rId788" Type="http://schemas.openxmlformats.org/officeDocument/2006/relationships/slideLayout" Target="../slideLayouts/slideLayout1014.xml"/><Relationship Id="rId953" Type="http://schemas.openxmlformats.org/officeDocument/2006/relationships/slideLayout" Target="../slideLayouts/slideLayout1179.xml"/><Relationship Id="rId82" Type="http://schemas.openxmlformats.org/officeDocument/2006/relationships/slideLayout" Target="../slideLayouts/slideLayout308.xml"/><Relationship Id="rId203" Type="http://schemas.openxmlformats.org/officeDocument/2006/relationships/slideLayout" Target="../slideLayouts/slideLayout429.xml"/><Relationship Id="rId385" Type="http://schemas.openxmlformats.org/officeDocument/2006/relationships/slideLayout" Target="../slideLayouts/slideLayout611.xml"/><Relationship Id="rId592" Type="http://schemas.openxmlformats.org/officeDocument/2006/relationships/slideLayout" Target="../slideLayouts/slideLayout818.xml"/><Relationship Id="rId606" Type="http://schemas.openxmlformats.org/officeDocument/2006/relationships/slideLayout" Target="../slideLayouts/slideLayout832.xml"/><Relationship Id="rId648" Type="http://schemas.openxmlformats.org/officeDocument/2006/relationships/slideLayout" Target="../slideLayouts/slideLayout874.xml"/><Relationship Id="rId813" Type="http://schemas.openxmlformats.org/officeDocument/2006/relationships/slideLayout" Target="../slideLayouts/slideLayout1039.xml"/><Relationship Id="rId855" Type="http://schemas.openxmlformats.org/officeDocument/2006/relationships/slideLayout" Target="../slideLayouts/slideLayout1081.xml"/><Relationship Id="rId245" Type="http://schemas.openxmlformats.org/officeDocument/2006/relationships/slideLayout" Target="../slideLayouts/slideLayout471.xml"/><Relationship Id="rId287" Type="http://schemas.openxmlformats.org/officeDocument/2006/relationships/slideLayout" Target="../slideLayouts/slideLayout513.xml"/><Relationship Id="rId410" Type="http://schemas.openxmlformats.org/officeDocument/2006/relationships/slideLayout" Target="../slideLayouts/slideLayout636.xml"/><Relationship Id="rId452" Type="http://schemas.openxmlformats.org/officeDocument/2006/relationships/slideLayout" Target="../slideLayouts/slideLayout678.xml"/><Relationship Id="rId494" Type="http://schemas.openxmlformats.org/officeDocument/2006/relationships/slideLayout" Target="../slideLayouts/slideLayout720.xml"/><Relationship Id="rId508" Type="http://schemas.openxmlformats.org/officeDocument/2006/relationships/slideLayout" Target="../slideLayouts/slideLayout734.xml"/><Relationship Id="rId715" Type="http://schemas.openxmlformats.org/officeDocument/2006/relationships/slideLayout" Target="../slideLayouts/slideLayout941.xml"/><Relationship Id="rId897" Type="http://schemas.openxmlformats.org/officeDocument/2006/relationships/slideLayout" Target="../slideLayouts/slideLayout1123.xml"/><Relationship Id="rId922" Type="http://schemas.openxmlformats.org/officeDocument/2006/relationships/slideLayout" Target="../slideLayouts/slideLayout1148.xml"/><Relationship Id="rId105" Type="http://schemas.openxmlformats.org/officeDocument/2006/relationships/slideLayout" Target="../slideLayouts/slideLayout331.xml"/><Relationship Id="rId147" Type="http://schemas.openxmlformats.org/officeDocument/2006/relationships/slideLayout" Target="../slideLayouts/slideLayout373.xml"/><Relationship Id="rId312" Type="http://schemas.openxmlformats.org/officeDocument/2006/relationships/slideLayout" Target="../slideLayouts/slideLayout538.xml"/><Relationship Id="rId354" Type="http://schemas.openxmlformats.org/officeDocument/2006/relationships/slideLayout" Target="../slideLayouts/slideLayout580.xml"/><Relationship Id="rId757" Type="http://schemas.openxmlformats.org/officeDocument/2006/relationships/slideLayout" Target="../slideLayouts/slideLayout983.xml"/><Relationship Id="rId799" Type="http://schemas.openxmlformats.org/officeDocument/2006/relationships/slideLayout" Target="../slideLayouts/slideLayout1025.xml"/><Relationship Id="rId964" Type="http://schemas.openxmlformats.org/officeDocument/2006/relationships/slideLayout" Target="../slideLayouts/slideLayout1190.xml"/><Relationship Id="rId51" Type="http://schemas.openxmlformats.org/officeDocument/2006/relationships/slideLayout" Target="../slideLayouts/slideLayout277.xml"/><Relationship Id="rId93" Type="http://schemas.openxmlformats.org/officeDocument/2006/relationships/slideLayout" Target="../slideLayouts/slideLayout319.xml"/><Relationship Id="rId189" Type="http://schemas.openxmlformats.org/officeDocument/2006/relationships/slideLayout" Target="../slideLayouts/slideLayout415.xml"/><Relationship Id="rId396" Type="http://schemas.openxmlformats.org/officeDocument/2006/relationships/slideLayout" Target="../slideLayouts/slideLayout622.xml"/><Relationship Id="rId561" Type="http://schemas.openxmlformats.org/officeDocument/2006/relationships/slideLayout" Target="../slideLayouts/slideLayout787.xml"/><Relationship Id="rId617" Type="http://schemas.openxmlformats.org/officeDocument/2006/relationships/slideLayout" Target="../slideLayouts/slideLayout843.xml"/><Relationship Id="rId659" Type="http://schemas.openxmlformats.org/officeDocument/2006/relationships/slideLayout" Target="../slideLayouts/slideLayout885.xml"/><Relationship Id="rId824" Type="http://schemas.openxmlformats.org/officeDocument/2006/relationships/slideLayout" Target="../slideLayouts/slideLayout1050.xml"/><Relationship Id="rId866" Type="http://schemas.openxmlformats.org/officeDocument/2006/relationships/slideLayout" Target="../slideLayouts/slideLayout1092.xml"/><Relationship Id="rId214" Type="http://schemas.openxmlformats.org/officeDocument/2006/relationships/slideLayout" Target="../slideLayouts/slideLayout440.xml"/><Relationship Id="rId256" Type="http://schemas.openxmlformats.org/officeDocument/2006/relationships/slideLayout" Target="../slideLayouts/slideLayout482.xml"/><Relationship Id="rId298" Type="http://schemas.openxmlformats.org/officeDocument/2006/relationships/slideLayout" Target="../slideLayouts/slideLayout524.xml"/><Relationship Id="rId421" Type="http://schemas.openxmlformats.org/officeDocument/2006/relationships/slideLayout" Target="../slideLayouts/slideLayout647.xml"/><Relationship Id="rId463" Type="http://schemas.openxmlformats.org/officeDocument/2006/relationships/slideLayout" Target="../slideLayouts/slideLayout689.xml"/><Relationship Id="rId519" Type="http://schemas.openxmlformats.org/officeDocument/2006/relationships/slideLayout" Target="../slideLayouts/slideLayout745.xml"/><Relationship Id="rId670" Type="http://schemas.openxmlformats.org/officeDocument/2006/relationships/slideLayout" Target="../slideLayouts/slideLayout896.xml"/><Relationship Id="rId116" Type="http://schemas.openxmlformats.org/officeDocument/2006/relationships/slideLayout" Target="../slideLayouts/slideLayout342.xml"/><Relationship Id="rId158" Type="http://schemas.openxmlformats.org/officeDocument/2006/relationships/slideLayout" Target="../slideLayouts/slideLayout384.xml"/><Relationship Id="rId323" Type="http://schemas.openxmlformats.org/officeDocument/2006/relationships/slideLayout" Target="../slideLayouts/slideLayout549.xml"/><Relationship Id="rId530" Type="http://schemas.openxmlformats.org/officeDocument/2006/relationships/slideLayout" Target="../slideLayouts/slideLayout756.xml"/><Relationship Id="rId726" Type="http://schemas.openxmlformats.org/officeDocument/2006/relationships/slideLayout" Target="../slideLayouts/slideLayout952.xml"/><Relationship Id="rId768" Type="http://schemas.openxmlformats.org/officeDocument/2006/relationships/slideLayout" Target="../slideLayouts/slideLayout994.xml"/><Relationship Id="rId933" Type="http://schemas.openxmlformats.org/officeDocument/2006/relationships/slideLayout" Target="../slideLayouts/slideLayout1159.xml"/><Relationship Id="rId20" Type="http://schemas.openxmlformats.org/officeDocument/2006/relationships/slideLayout" Target="../slideLayouts/slideLayout246.xml"/><Relationship Id="rId62" Type="http://schemas.openxmlformats.org/officeDocument/2006/relationships/slideLayout" Target="../slideLayouts/slideLayout288.xml"/><Relationship Id="rId365" Type="http://schemas.openxmlformats.org/officeDocument/2006/relationships/slideLayout" Target="../slideLayouts/slideLayout591.xml"/><Relationship Id="rId572" Type="http://schemas.openxmlformats.org/officeDocument/2006/relationships/slideLayout" Target="../slideLayouts/slideLayout798.xml"/><Relationship Id="rId628" Type="http://schemas.openxmlformats.org/officeDocument/2006/relationships/slideLayout" Target="../slideLayouts/slideLayout854.xml"/><Relationship Id="rId835" Type="http://schemas.openxmlformats.org/officeDocument/2006/relationships/slideLayout" Target="../slideLayouts/slideLayout1061.xml"/><Relationship Id="rId225" Type="http://schemas.openxmlformats.org/officeDocument/2006/relationships/slideLayout" Target="../slideLayouts/slideLayout451.xml"/><Relationship Id="rId267" Type="http://schemas.openxmlformats.org/officeDocument/2006/relationships/slideLayout" Target="../slideLayouts/slideLayout493.xml"/><Relationship Id="rId432" Type="http://schemas.openxmlformats.org/officeDocument/2006/relationships/slideLayout" Target="../slideLayouts/slideLayout658.xml"/><Relationship Id="rId474" Type="http://schemas.openxmlformats.org/officeDocument/2006/relationships/slideLayout" Target="../slideLayouts/slideLayout700.xml"/><Relationship Id="rId877" Type="http://schemas.openxmlformats.org/officeDocument/2006/relationships/slideLayout" Target="../slideLayouts/slideLayout1103.xml"/><Relationship Id="rId127" Type="http://schemas.openxmlformats.org/officeDocument/2006/relationships/slideLayout" Target="../slideLayouts/slideLayout353.xml"/><Relationship Id="rId681" Type="http://schemas.openxmlformats.org/officeDocument/2006/relationships/slideLayout" Target="../slideLayouts/slideLayout907.xml"/><Relationship Id="rId737" Type="http://schemas.openxmlformats.org/officeDocument/2006/relationships/slideLayout" Target="../slideLayouts/slideLayout963.xml"/><Relationship Id="rId779" Type="http://schemas.openxmlformats.org/officeDocument/2006/relationships/slideLayout" Target="../slideLayouts/slideLayout1005.xml"/><Relationship Id="rId902" Type="http://schemas.openxmlformats.org/officeDocument/2006/relationships/slideLayout" Target="../slideLayouts/slideLayout1128.xml"/><Relationship Id="rId944" Type="http://schemas.openxmlformats.org/officeDocument/2006/relationships/slideLayout" Target="../slideLayouts/slideLayout1170.xml"/><Relationship Id="rId31" Type="http://schemas.openxmlformats.org/officeDocument/2006/relationships/slideLayout" Target="../slideLayouts/slideLayout257.xml"/><Relationship Id="rId73" Type="http://schemas.openxmlformats.org/officeDocument/2006/relationships/slideLayout" Target="../slideLayouts/slideLayout299.xml"/><Relationship Id="rId169" Type="http://schemas.openxmlformats.org/officeDocument/2006/relationships/slideLayout" Target="../slideLayouts/slideLayout395.xml"/><Relationship Id="rId334" Type="http://schemas.openxmlformats.org/officeDocument/2006/relationships/slideLayout" Target="../slideLayouts/slideLayout560.xml"/><Relationship Id="rId376" Type="http://schemas.openxmlformats.org/officeDocument/2006/relationships/slideLayout" Target="../slideLayouts/slideLayout602.xml"/><Relationship Id="rId541" Type="http://schemas.openxmlformats.org/officeDocument/2006/relationships/slideLayout" Target="../slideLayouts/slideLayout767.xml"/><Relationship Id="rId583" Type="http://schemas.openxmlformats.org/officeDocument/2006/relationships/slideLayout" Target="../slideLayouts/slideLayout809.xml"/><Relationship Id="rId639" Type="http://schemas.openxmlformats.org/officeDocument/2006/relationships/slideLayout" Target="../slideLayouts/slideLayout865.xml"/><Relationship Id="rId790" Type="http://schemas.openxmlformats.org/officeDocument/2006/relationships/slideLayout" Target="../slideLayouts/slideLayout1016.xml"/><Relationship Id="rId804" Type="http://schemas.openxmlformats.org/officeDocument/2006/relationships/slideLayout" Target="../slideLayouts/slideLayout1030.xml"/><Relationship Id="rId4" Type="http://schemas.openxmlformats.org/officeDocument/2006/relationships/slideLayout" Target="../slideLayouts/slideLayout230.xml"/><Relationship Id="rId180" Type="http://schemas.openxmlformats.org/officeDocument/2006/relationships/slideLayout" Target="../slideLayouts/slideLayout406.xml"/><Relationship Id="rId236" Type="http://schemas.openxmlformats.org/officeDocument/2006/relationships/slideLayout" Target="../slideLayouts/slideLayout462.xml"/><Relationship Id="rId278" Type="http://schemas.openxmlformats.org/officeDocument/2006/relationships/slideLayout" Target="../slideLayouts/slideLayout504.xml"/><Relationship Id="rId401" Type="http://schemas.openxmlformats.org/officeDocument/2006/relationships/slideLayout" Target="../slideLayouts/slideLayout627.xml"/><Relationship Id="rId443" Type="http://schemas.openxmlformats.org/officeDocument/2006/relationships/slideLayout" Target="../slideLayouts/slideLayout669.xml"/><Relationship Id="rId650" Type="http://schemas.openxmlformats.org/officeDocument/2006/relationships/slideLayout" Target="../slideLayouts/slideLayout876.xml"/><Relationship Id="rId846" Type="http://schemas.openxmlformats.org/officeDocument/2006/relationships/slideLayout" Target="../slideLayouts/slideLayout1072.xml"/><Relationship Id="rId888" Type="http://schemas.openxmlformats.org/officeDocument/2006/relationships/slideLayout" Target="../slideLayouts/slideLayout1114.xml"/><Relationship Id="rId303" Type="http://schemas.openxmlformats.org/officeDocument/2006/relationships/slideLayout" Target="../slideLayouts/slideLayout529.xml"/><Relationship Id="rId485" Type="http://schemas.openxmlformats.org/officeDocument/2006/relationships/slideLayout" Target="../slideLayouts/slideLayout711.xml"/><Relationship Id="rId692" Type="http://schemas.openxmlformats.org/officeDocument/2006/relationships/slideLayout" Target="../slideLayouts/slideLayout918.xml"/><Relationship Id="rId706" Type="http://schemas.openxmlformats.org/officeDocument/2006/relationships/slideLayout" Target="../slideLayouts/slideLayout932.xml"/><Relationship Id="rId748" Type="http://schemas.openxmlformats.org/officeDocument/2006/relationships/slideLayout" Target="../slideLayouts/slideLayout974.xml"/><Relationship Id="rId913" Type="http://schemas.openxmlformats.org/officeDocument/2006/relationships/slideLayout" Target="../slideLayouts/slideLayout1139.xml"/><Relationship Id="rId955" Type="http://schemas.openxmlformats.org/officeDocument/2006/relationships/slideLayout" Target="../slideLayouts/slideLayout1181.xml"/><Relationship Id="rId42" Type="http://schemas.openxmlformats.org/officeDocument/2006/relationships/slideLayout" Target="../slideLayouts/slideLayout268.xml"/><Relationship Id="rId84" Type="http://schemas.openxmlformats.org/officeDocument/2006/relationships/slideLayout" Target="../slideLayouts/slideLayout310.xml"/><Relationship Id="rId138" Type="http://schemas.openxmlformats.org/officeDocument/2006/relationships/slideLayout" Target="../slideLayouts/slideLayout364.xml"/><Relationship Id="rId345" Type="http://schemas.openxmlformats.org/officeDocument/2006/relationships/slideLayout" Target="../slideLayouts/slideLayout571.xml"/><Relationship Id="rId387" Type="http://schemas.openxmlformats.org/officeDocument/2006/relationships/slideLayout" Target="../slideLayouts/slideLayout613.xml"/><Relationship Id="rId510" Type="http://schemas.openxmlformats.org/officeDocument/2006/relationships/slideLayout" Target="../slideLayouts/slideLayout736.xml"/><Relationship Id="rId552" Type="http://schemas.openxmlformats.org/officeDocument/2006/relationships/slideLayout" Target="../slideLayouts/slideLayout778.xml"/><Relationship Id="rId594" Type="http://schemas.openxmlformats.org/officeDocument/2006/relationships/slideLayout" Target="../slideLayouts/slideLayout820.xml"/><Relationship Id="rId608" Type="http://schemas.openxmlformats.org/officeDocument/2006/relationships/slideLayout" Target="../slideLayouts/slideLayout834.xml"/><Relationship Id="rId815" Type="http://schemas.openxmlformats.org/officeDocument/2006/relationships/slideLayout" Target="../slideLayouts/slideLayout1041.xml"/><Relationship Id="rId191" Type="http://schemas.openxmlformats.org/officeDocument/2006/relationships/slideLayout" Target="../slideLayouts/slideLayout417.xml"/><Relationship Id="rId205" Type="http://schemas.openxmlformats.org/officeDocument/2006/relationships/slideLayout" Target="../slideLayouts/slideLayout431.xml"/><Relationship Id="rId247" Type="http://schemas.openxmlformats.org/officeDocument/2006/relationships/slideLayout" Target="../slideLayouts/slideLayout473.xml"/><Relationship Id="rId412" Type="http://schemas.openxmlformats.org/officeDocument/2006/relationships/slideLayout" Target="../slideLayouts/slideLayout638.xml"/><Relationship Id="rId857" Type="http://schemas.openxmlformats.org/officeDocument/2006/relationships/slideLayout" Target="../slideLayouts/slideLayout1083.xml"/><Relationship Id="rId899" Type="http://schemas.openxmlformats.org/officeDocument/2006/relationships/slideLayout" Target="../slideLayouts/slideLayout1125.xml"/><Relationship Id="rId107" Type="http://schemas.openxmlformats.org/officeDocument/2006/relationships/slideLayout" Target="../slideLayouts/slideLayout333.xml"/><Relationship Id="rId289" Type="http://schemas.openxmlformats.org/officeDocument/2006/relationships/slideLayout" Target="../slideLayouts/slideLayout515.xml"/><Relationship Id="rId454" Type="http://schemas.openxmlformats.org/officeDocument/2006/relationships/slideLayout" Target="../slideLayouts/slideLayout680.xml"/><Relationship Id="rId496" Type="http://schemas.openxmlformats.org/officeDocument/2006/relationships/slideLayout" Target="../slideLayouts/slideLayout722.xml"/><Relationship Id="rId661" Type="http://schemas.openxmlformats.org/officeDocument/2006/relationships/slideLayout" Target="../slideLayouts/slideLayout887.xml"/><Relationship Id="rId717" Type="http://schemas.openxmlformats.org/officeDocument/2006/relationships/slideLayout" Target="../slideLayouts/slideLayout943.xml"/><Relationship Id="rId759" Type="http://schemas.openxmlformats.org/officeDocument/2006/relationships/slideLayout" Target="../slideLayouts/slideLayout985.xml"/><Relationship Id="rId924" Type="http://schemas.openxmlformats.org/officeDocument/2006/relationships/slideLayout" Target="../slideLayouts/slideLayout1150.xml"/><Relationship Id="rId966" Type="http://schemas.openxmlformats.org/officeDocument/2006/relationships/slideLayout" Target="../slideLayouts/slideLayout1192.xml"/><Relationship Id="rId11" Type="http://schemas.openxmlformats.org/officeDocument/2006/relationships/slideLayout" Target="../slideLayouts/slideLayout237.xml"/><Relationship Id="rId53" Type="http://schemas.openxmlformats.org/officeDocument/2006/relationships/slideLayout" Target="../slideLayouts/slideLayout279.xml"/><Relationship Id="rId149" Type="http://schemas.openxmlformats.org/officeDocument/2006/relationships/slideLayout" Target="../slideLayouts/slideLayout375.xml"/><Relationship Id="rId314" Type="http://schemas.openxmlformats.org/officeDocument/2006/relationships/slideLayout" Target="../slideLayouts/slideLayout540.xml"/><Relationship Id="rId356" Type="http://schemas.openxmlformats.org/officeDocument/2006/relationships/slideLayout" Target="../slideLayouts/slideLayout582.xml"/><Relationship Id="rId398" Type="http://schemas.openxmlformats.org/officeDocument/2006/relationships/slideLayout" Target="../slideLayouts/slideLayout624.xml"/><Relationship Id="rId521" Type="http://schemas.openxmlformats.org/officeDocument/2006/relationships/slideLayout" Target="../slideLayouts/slideLayout747.xml"/><Relationship Id="rId563" Type="http://schemas.openxmlformats.org/officeDocument/2006/relationships/slideLayout" Target="../slideLayouts/slideLayout789.xml"/><Relationship Id="rId619" Type="http://schemas.openxmlformats.org/officeDocument/2006/relationships/slideLayout" Target="../slideLayouts/slideLayout845.xml"/><Relationship Id="rId770" Type="http://schemas.openxmlformats.org/officeDocument/2006/relationships/slideLayout" Target="../slideLayouts/slideLayout996.xml"/><Relationship Id="rId95" Type="http://schemas.openxmlformats.org/officeDocument/2006/relationships/slideLayout" Target="../slideLayouts/slideLayout321.xml"/><Relationship Id="rId160" Type="http://schemas.openxmlformats.org/officeDocument/2006/relationships/slideLayout" Target="../slideLayouts/slideLayout386.xml"/><Relationship Id="rId216" Type="http://schemas.openxmlformats.org/officeDocument/2006/relationships/slideLayout" Target="../slideLayouts/slideLayout442.xml"/><Relationship Id="rId423" Type="http://schemas.openxmlformats.org/officeDocument/2006/relationships/slideLayout" Target="../slideLayouts/slideLayout649.xml"/><Relationship Id="rId826" Type="http://schemas.openxmlformats.org/officeDocument/2006/relationships/slideLayout" Target="../slideLayouts/slideLayout1052.xml"/><Relationship Id="rId868" Type="http://schemas.openxmlformats.org/officeDocument/2006/relationships/slideLayout" Target="../slideLayouts/slideLayout1094.xml"/><Relationship Id="rId258" Type="http://schemas.openxmlformats.org/officeDocument/2006/relationships/slideLayout" Target="../slideLayouts/slideLayout484.xml"/><Relationship Id="rId465" Type="http://schemas.openxmlformats.org/officeDocument/2006/relationships/slideLayout" Target="../slideLayouts/slideLayout691.xml"/><Relationship Id="rId630" Type="http://schemas.openxmlformats.org/officeDocument/2006/relationships/slideLayout" Target="../slideLayouts/slideLayout856.xml"/><Relationship Id="rId672" Type="http://schemas.openxmlformats.org/officeDocument/2006/relationships/slideLayout" Target="../slideLayouts/slideLayout898.xml"/><Relationship Id="rId728" Type="http://schemas.openxmlformats.org/officeDocument/2006/relationships/slideLayout" Target="../slideLayouts/slideLayout954.xml"/><Relationship Id="rId935" Type="http://schemas.openxmlformats.org/officeDocument/2006/relationships/slideLayout" Target="../slideLayouts/slideLayout1161.xml"/><Relationship Id="rId22" Type="http://schemas.openxmlformats.org/officeDocument/2006/relationships/slideLayout" Target="../slideLayouts/slideLayout248.xml"/><Relationship Id="rId64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44.xml"/><Relationship Id="rId325" Type="http://schemas.openxmlformats.org/officeDocument/2006/relationships/slideLayout" Target="../slideLayouts/slideLayout551.xml"/><Relationship Id="rId367" Type="http://schemas.openxmlformats.org/officeDocument/2006/relationships/slideLayout" Target="../slideLayouts/slideLayout593.xml"/><Relationship Id="rId532" Type="http://schemas.openxmlformats.org/officeDocument/2006/relationships/slideLayout" Target="../slideLayouts/slideLayout758.xml"/><Relationship Id="rId574" Type="http://schemas.openxmlformats.org/officeDocument/2006/relationships/slideLayout" Target="../slideLayouts/slideLayout800.xml"/><Relationship Id="rId171" Type="http://schemas.openxmlformats.org/officeDocument/2006/relationships/slideLayout" Target="../slideLayouts/slideLayout397.xml"/><Relationship Id="rId227" Type="http://schemas.openxmlformats.org/officeDocument/2006/relationships/slideLayout" Target="../slideLayouts/slideLayout453.xml"/><Relationship Id="rId781" Type="http://schemas.openxmlformats.org/officeDocument/2006/relationships/slideLayout" Target="../slideLayouts/slideLayout1007.xml"/><Relationship Id="rId837" Type="http://schemas.openxmlformats.org/officeDocument/2006/relationships/slideLayout" Target="../slideLayouts/slideLayout1063.xml"/><Relationship Id="rId879" Type="http://schemas.openxmlformats.org/officeDocument/2006/relationships/slideLayout" Target="../slideLayouts/slideLayout1105.xml"/><Relationship Id="rId269" Type="http://schemas.openxmlformats.org/officeDocument/2006/relationships/slideLayout" Target="../slideLayouts/slideLayout495.xml"/><Relationship Id="rId434" Type="http://schemas.openxmlformats.org/officeDocument/2006/relationships/slideLayout" Target="../slideLayouts/slideLayout660.xml"/><Relationship Id="rId476" Type="http://schemas.openxmlformats.org/officeDocument/2006/relationships/slideLayout" Target="../slideLayouts/slideLayout702.xml"/><Relationship Id="rId641" Type="http://schemas.openxmlformats.org/officeDocument/2006/relationships/slideLayout" Target="../slideLayouts/slideLayout867.xml"/><Relationship Id="rId683" Type="http://schemas.openxmlformats.org/officeDocument/2006/relationships/slideLayout" Target="../slideLayouts/slideLayout909.xml"/><Relationship Id="rId739" Type="http://schemas.openxmlformats.org/officeDocument/2006/relationships/slideLayout" Target="../slideLayouts/slideLayout965.xml"/><Relationship Id="rId890" Type="http://schemas.openxmlformats.org/officeDocument/2006/relationships/slideLayout" Target="../slideLayouts/slideLayout1116.xml"/><Relationship Id="rId904" Type="http://schemas.openxmlformats.org/officeDocument/2006/relationships/slideLayout" Target="../slideLayouts/slideLayout1130.xml"/><Relationship Id="rId33" Type="http://schemas.openxmlformats.org/officeDocument/2006/relationships/slideLayout" Target="../slideLayouts/slideLayout259.xml"/><Relationship Id="rId129" Type="http://schemas.openxmlformats.org/officeDocument/2006/relationships/slideLayout" Target="../slideLayouts/slideLayout355.xml"/><Relationship Id="rId280" Type="http://schemas.openxmlformats.org/officeDocument/2006/relationships/slideLayout" Target="../slideLayouts/slideLayout506.xml"/><Relationship Id="rId336" Type="http://schemas.openxmlformats.org/officeDocument/2006/relationships/slideLayout" Target="../slideLayouts/slideLayout562.xml"/><Relationship Id="rId501" Type="http://schemas.openxmlformats.org/officeDocument/2006/relationships/slideLayout" Target="../slideLayouts/slideLayout727.xml"/><Relationship Id="rId543" Type="http://schemas.openxmlformats.org/officeDocument/2006/relationships/slideLayout" Target="../slideLayouts/slideLayout769.xml"/><Relationship Id="rId946" Type="http://schemas.openxmlformats.org/officeDocument/2006/relationships/slideLayout" Target="../slideLayouts/slideLayout1172.xml"/><Relationship Id="rId75" Type="http://schemas.openxmlformats.org/officeDocument/2006/relationships/slideLayout" Target="../slideLayouts/slideLayout301.xml"/><Relationship Id="rId140" Type="http://schemas.openxmlformats.org/officeDocument/2006/relationships/slideLayout" Target="../slideLayouts/slideLayout366.xml"/><Relationship Id="rId182" Type="http://schemas.openxmlformats.org/officeDocument/2006/relationships/slideLayout" Target="../slideLayouts/slideLayout408.xml"/><Relationship Id="rId378" Type="http://schemas.openxmlformats.org/officeDocument/2006/relationships/slideLayout" Target="../slideLayouts/slideLayout604.xml"/><Relationship Id="rId403" Type="http://schemas.openxmlformats.org/officeDocument/2006/relationships/slideLayout" Target="../slideLayouts/slideLayout629.xml"/><Relationship Id="rId585" Type="http://schemas.openxmlformats.org/officeDocument/2006/relationships/slideLayout" Target="../slideLayouts/slideLayout811.xml"/><Relationship Id="rId750" Type="http://schemas.openxmlformats.org/officeDocument/2006/relationships/slideLayout" Target="../slideLayouts/slideLayout976.xml"/><Relationship Id="rId792" Type="http://schemas.openxmlformats.org/officeDocument/2006/relationships/slideLayout" Target="../slideLayouts/slideLayout1018.xml"/><Relationship Id="rId806" Type="http://schemas.openxmlformats.org/officeDocument/2006/relationships/slideLayout" Target="../slideLayouts/slideLayout1032.xml"/><Relationship Id="rId848" Type="http://schemas.openxmlformats.org/officeDocument/2006/relationships/slideLayout" Target="../slideLayouts/slideLayout1074.xml"/><Relationship Id="rId6" Type="http://schemas.openxmlformats.org/officeDocument/2006/relationships/slideLayout" Target="../slideLayouts/slideLayout232.xml"/><Relationship Id="rId238" Type="http://schemas.openxmlformats.org/officeDocument/2006/relationships/slideLayout" Target="../slideLayouts/slideLayout464.xml"/><Relationship Id="rId445" Type="http://schemas.openxmlformats.org/officeDocument/2006/relationships/slideLayout" Target="../slideLayouts/slideLayout671.xml"/><Relationship Id="rId487" Type="http://schemas.openxmlformats.org/officeDocument/2006/relationships/slideLayout" Target="../slideLayouts/slideLayout713.xml"/><Relationship Id="rId610" Type="http://schemas.openxmlformats.org/officeDocument/2006/relationships/slideLayout" Target="../slideLayouts/slideLayout836.xml"/><Relationship Id="rId652" Type="http://schemas.openxmlformats.org/officeDocument/2006/relationships/slideLayout" Target="../slideLayouts/slideLayout878.xml"/><Relationship Id="rId694" Type="http://schemas.openxmlformats.org/officeDocument/2006/relationships/slideLayout" Target="../slideLayouts/slideLayout920.xml"/><Relationship Id="rId708" Type="http://schemas.openxmlformats.org/officeDocument/2006/relationships/slideLayout" Target="../slideLayouts/slideLayout934.xml"/><Relationship Id="rId915" Type="http://schemas.openxmlformats.org/officeDocument/2006/relationships/slideLayout" Target="../slideLayouts/slideLayout1141.xml"/><Relationship Id="rId291" Type="http://schemas.openxmlformats.org/officeDocument/2006/relationships/slideLayout" Target="../slideLayouts/slideLayout517.xml"/><Relationship Id="rId305" Type="http://schemas.openxmlformats.org/officeDocument/2006/relationships/slideLayout" Target="../slideLayouts/slideLayout531.xml"/><Relationship Id="rId347" Type="http://schemas.openxmlformats.org/officeDocument/2006/relationships/slideLayout" Target="../slideLayouts/slideLayout573.xml"/><Relationship Id="rId512" Type="http://schemas.openxmlformats.org/officeDocument/2006/relationships/slideLayout" Target="../slideLayouts/slideLayout738.xml"/><Relationship Id="rId957" Type="http://schemas.openxmlformats.org/officeDocument/2006/relationships/slideLayout" Target="../slideLayouts/slideLayout1183.xml"/><Relationship Id="rId44" Type="http://schemas.openxmlformats.org/officeDocument/2006/relationships/slideLayout" Target="../slideLayouts/slideLayout270.xml"/><Relationship Id="rId86" Type="http://schemas.openxmlformats.org/officeDocument/2006/relationships/slideLayout" Target="../slideLayouts/slideLayout312.xml"/><Relationship Id="rId151" Type="http://schemas.openxmlformats.org/officeDocument/2006/relationships/slideLayout" Target="../slideLayouts/slideLayout377.xml"/><Relationship Id="rId389" Type="http://schemas.openxmlformats.org/officeDocument/2006/relationships/slideLayout" Target="../slideLayouts/slideLayout615.xml"/><Relationship Id="rId554" Type="http://schemas.openxmlformats.org/officeDocument/2006/relationships/slideLayout" Target="../slideLayouts/slideLayout780.xml"/><Relationship Id="rId596" Type="http://schemas.openxmlformats.org/officeDocument/2006/relationships/slideLayout" Target="../slideLayouts/slideLayout822.xml"/><Relationship Id="rId761" Type="http://schemas.openxmlformats.org/officeDocument/2006/relationships/slideLayout" Target="../slideLayouts/slideLayout987.xml"/><Relationship Id="rId817" Type="http://schemas.openxmlformats.org/officeDocument/2006/relationships/slideLayout" Target="../slideLayouts/slideLayout1043.xml"/><Relationship Id="rId859" Type="http://schemas.openxmlformats.org/officeDocument/2006/relationships/slideLayout" Target="../slideLayouts/slideLayout1085.xml"/><Relationship Id="rId193" Type="http://schemas.openxmlformats.org/officeDocument/2006/relationships/slideLayout" Target="../slideLayouts/slideLayout419.xml"/><Relationship Id="rId207" Type="http://schemas.openxmlformats.org/officeDocument/2006/relationships/slideLayout" Target="../slideLayouts/slideLayout433.xml"/><Relationship Id="rId249" Type="http://schemas.openxmlformats.org/officeDocument/2006/relationships/slideLayout" Target="../slideLayouts/slideLayout475.xml"/><Relationship Id="rId414" Type="http://schemas.openxmlformats.org/officeDocument/2006/relationships/slideLayout" Target="../slideLayouts/slideLayout640.xml"/><Relationship Id="rId456" Type="http://schemas.openxmlformats.org/officeDocument/2006/relationships/slideLayout" Target="../slideLayouts/slideLayout682.xml"/><Relationship Id="rId498" Type="http://schemas.openxmlformats.org/officeDocument/2006/relationships/slideLayout" Target="../slideLayouts/slideLayout724.xml"/><Relationship Id="rId621" Type="http://schemas.openxmlformats.org/officeDocument/2006/relationships/slideLayout" Target="../slideLayouts/slideLayout847.xml"/><Relationship Id="rId663" Type="http://schemas.openxmlformats.org/officeDocument/2006/relationships/slideLayout" Target="../slideLayouts/slideLayout889.xml"/><Relationship Id="rId870" Type="http://schemas.openxmlformats.org/officeDocument/2006/relationships/slideLayout" Target="../slideLayouts/slideLayout1096.xml"/><Relationship Id="rId13" Type="http://schemas.openxmlformats.org/officeDocument/2006/relationships/slideLayout" Target="../slideLayouts/slideLayout239.xml"/><Relationship Id="rId109" Type="http://schemas.openxmlformats.org/officeDocument/2006/relationships/slideLayout" Target="../slideLayouts/slideLayout335.xml"/><Relationship Id="rId260" Type="http://schemas.openxmlformats.org/officeDocument/2006/relationships/slideLayout" Target="../slideLayouts/slideLayout486.xml"/><Relationship Id="rId316" Type="http://schemas.openxmlformats.org/officeDocument/2006/relationships/slideLayout" Target="../slideLayouts/slideLayout542.xml"/><Relationship Id="rId523" Type="http://schemas.openxmlformats.org/officeDocument/2006/relationships/slideLayout" Target="../slideLayouts/slideLayout749.xml"/><Relationship Id="rId719" Type="http://schemas.openxmlformats.org/officeDocument/2006/relationships/slideLayout" Target="../slideLayouts/slideLayout945.xml"/><Relationship Id="rId926" Type="http://schemas.openxmlformats.org/officeDocument/2006/relationships/slideLayout" Target="../slideLayouts/slideLayout1152.xml"/><Relationship Id="rId968" Type="http://schemas.openxmlformats.org/officeDocument/2006/relationships/slideLayout" Target="../slideLayouts/slideLayout1194.xml"/><Relationship Id="rId55" Type="http://schemas.openxmlformats.org/officeDocument/2006/relationships/slideLayout" Target="../slideLayouts/slideLayout281.xml"/><Relationship Id="rId97" Type="http://schemas.openxmlformats.org/officeDocument/2006/relationships/slideLayout" Target="../slideLayouts/slideLayout323.xml"/><Relationship Id="rId120" Type="http://schemas.openxmlformats.org/officeDocument/2006/relationships/slideLayout" Target="../slideLayouts/slideLayout346.xml"/><Relationship Id="rId358" Type="http://schemas.openxmlformats.org/officeDocument/2006/relationships/slideLayout" Target="../slideLayouts/slideLayout584.xml"/><Relationship Id="rId565" Type="http://schemas.openxmlformats.org/officeDocument/2006/relationships/slideLayout" Target="../slideLayouts/slideLayout791.xml"/><Relationship Id="rId730" Type="http://schemas.openxmlformats.org/officeDocument/2006/relationships/slideLayout" Target="../slideLayouts/slideLayout956.xml"/><Relationship Id="rId772" Type="http://schemas.openxmlformats.org/officeDocument/2006/relationships/slideLayout" Target="../slideLayouts/slideLayout998.xml"/><Relationship Id="rId828" Type="http://schemas.openxmlformats.org/officeDocument/2006/relationships/slideLayout" Target="../slideLayouts/slideLayout1054.xml"/><Relationship Id="rId162" Type="http://schemas.openxmlformats.org/officeDocument/2006/relationships/slideLayout" Target="../slideLayouts/slideLayout388.xml"/><Relationship Id="rId218" Type="http://schemas.openxmlformats.org/officeDocument/2006/relationships/slideLayout" Target="../slideLayouts/slideLayout444.xml"/><Relationship Id="rId425" Type="http://schemas.openxmlformats.org/officeDocument/2006/relationships/slideLayout" Target="../slideLayouts/slideLayout651.xml"/><Relationship Id="rId467" Type="http://schemas.openxmlformats.org/officeDocument/2006/relationships/slideLayout" Target="../slideLayouts/slideLayout693.xml"/><Relationship Id="rId632" Type="http://schemas.openxmlformats.org/officeDocument/2006/relationships/slideLayout" Target="../slideLayouts/slideLayout858.xml"/><Relationship Id="rId271" Type="http://schemas.openxmlformats.org/officeDocument/2006/relationships/slideLayout" Target="../slideLayouts/slideLayout497.xml"/><Relationship Id="rId674" Type="http://schemas.openxmlformats.org/officeDocument/2006/relationships/slideLayout" Target="../slideLayouts/slideLayout900.xml"/><Relationship Id="rId881" Type="http://schemas.openxmlformats.org/officeDocument/2006/relationships/slideLayout" Target="../slideLayouts/slideLayout1107.xml"/><Relationship Id="rId937" Type="http://schemas.openxmlformats.org/officeDocument/2006/relationships/slideLayout" Target="../slideLayouts/slideLayout1163.xml"/><Relationship Id="rId24" Type="http://schemas.openxmlformats.org/officeDocument/2006/relationships/slideLayout" Target="../slideLayouts/slideLayout250.xml"/><Relationship Id="rId66" Type="http://schemas.openxmlformats.org/officeDocument/2006/relationships/slideLayout" Target="../slideLayouts/slideLayout292.xml"/><Relationship Id="rId131" Type="http://schemas.openxmlformats.org/officeDocument/2006/relationships/slideLayout" Target="../slideLayouts/slideLayout357.xml"/><Relationship Id="rId327" Type="http://schemas.openxmlformats.org/officeDocument/2006/relationships/slideLayout" Target="../slideLayouts/slideLayout553.xml"/><Relationship Id="rId369" Type="http://schemas.openxmlformats.org/officeDocument/2006/relationships/slideLayout" Target="../slideLayouts/slideLayout595.xml"/><Relationship Id="rId534" Type="http://schemas.openxmlformats.org/officeDocument/2006/relationships/slideLayout" Target="../slideLayouts/slideLayout760.xml"/><Relationship Id="rId576" Type="http://schemas.openxmlformats.org/officeDocument/2006/relationships/slideLayout" Target="../slideLayouts/slideLayout802.xml"/><Relationship Id="rId741" Type="http://schemas.openxmlformats.org/officeDocument/2006/relationships/slideLayout" Target="../slideLayouts/slideLayout967.xml"/><Relationship Id="rId783" Type="http://schemas.openxmlformats.org/officeDocument/2006/relationships/slideLayout" Target="../slideLayouts/slideLayout1009.xml"/><Relationship Id="rId839" Type="http://schemas.openxmlformats.org/officeDocument/2006/relationships/slideLayout" Target="../slideLayouts/slideLayout1065.xml"/><Relationship Id="rId173" Type="http://schemas.openxmlformats.org/officeDocument/2006/relationships/slideLayout" Target="../slideLayouts/slideLayout399.xml"/><Relationship Id="rId229" Type="http://schemas.openxmlformats.org/officeDocument/2006/relationships/slideLayout" Target="../slideLayouts/slideLayout455.xml"/><Relationship Id="rId380" Type="http://schemas.openxmlformats.org/officeDocument/2006/relationships/slideLayout" Target="../slideLayouts/slideLayout606.xml"/><Relationship Id="rId436" Type="http://schemas.openxmlformats.org/officeDocument/2006/relationships/slideLayout" Target="../slideLayouts/slideLayout662.xml"/><Relationship Id="rId601" Type="http://schemas.openxmlformats.org/officeDocument/2006/relationships/slideLayout" Target="../slideLayouts/slideLayout827.xml"/><Relationship Id="rId643" Type="http://schemas.openxmlformats.org/officeDocument/2006/relationships/slideLayout" Target="../slideLayouts/slideLayout869.xml"/><Relationship Id="rId240" Type="http://schemas.openxmlformats.org/officeDocument/2006/relationships/slideLayout" Target="../slideLayouts/slideLayout466.xml"/><Relationship Id="rId478" Type="http://schemas.openxmlformats.org/officeDocument/2006/relationships/slideLayout" Target="../slideLayouts/slideLayout704.xml"/><Relationship Id="rId685" Type="http://schemas.openxmlformats.org/officeDocument/2006/relationships/slideLayout" Target="../slideLayouts/slideLayout911.xml"/><Relationship Id="rId850" Type="http://schemas.openxmlformats.org/officeDocument/2006/relationships/slideLayout" Target="../slideLayouts/slideLayout1076.xml"/><Relationship Id="rId892" Type="http://schemas.openxmlformats.org/officeDocument/2006/relationships/slideLayout" Target="../slideLayouts/slideLayout1118.xml"/><Relationship Id="rId906" Type="http://schemas.openxmlformats.org/officeDocument/2006/relationships/slideLayout" Target="../slideLayouts/slideLayout1132.xml"/><Relationship Id="rId948" Type="http://schemas.openxmlformats.org/officeDocument/2006/relationships/slideLayout" Target="../slideLayouts/slideLayout1174.xml"/><Relationship Id="rId35" Type="http://schemas.openxmlformats.org/officeDocument/2006/relationships/slideLayout" Target="../slideLayouts/slideLayout261.xml"/><Relationship Id="rId77" Type="http://schemas.openxmlformats.org/officeDocument/2006/relationships/slideLayout" Target="../slideLayouts/slideLayout303.xml"/><Relationship Id="rId100" Type="http://schemas.openxmlformats.org/officeDocument/2006/relationships/slideLayout" Target="../slideLayouts/slideLayout326.xml"/><Relationship Id="rId282" Type="http://schemas.openxmlformats.org/officeDocument/2006/relationships/slideLayout" Target="../slideLayouts/slideLayout508.xml"/><Relationship Id="rId338" Type="http://schemas.openxmlformats.org/officeDocument/2006/relationships/slideLayout" Target="../slideLayouts/slideLayout564.xml"/><Relationship Id="rId503" Type="http://schemas.openxmlformats.org/officeDocument/2006/relationships/slideLayout" Target="../slideLayouts/slideLayout729.xml"/><Relationship Id="rId545" Type="http://schemas.openxmlformats.org/officeDocument/2006/relationships/slideLayout" Target="../slideLayouts/slideLayout771.xml"/><Relationship Id="rId587" Type="http://schemas.openxmlformats.org/officeDocument/2006/relationships/slideLayout" Target="../slideLayouts/slideLayout813.xml"/><Relationship Id="rId710" Type="http://schemas.openxmlformats.org/officeDocument/2006/relationships/slideLayout" Target="../slideLayouts/slideLayout936.xml"/><Relationship Id="rId752" Type="http://schemas.openxmlformats.org/officeDocument/2006/relationships/slideLayout" Target="../slideLayouts/slideLayout978.xml"/><Relationship Id="rId808" Type="http://schemas.openxmlformats.org/officeDocument/2006/relationships/slideLayout" Target="../slideLayouts/slideLayout1034.xml"/><Relationship Id="rId8" Type="http://schemas.openxmlformats.org/officeDocument/2006/relationships/slideLayout" Target="../slideLayouts/slideLayout234.xml"/><Relationship Id="rId142" Type="http://schemas.openxmlformats.org/officeDocument/2006/relationships/slideLayout" Target="../slideLayouts/slideLayout368.xml"/><Relationship Id="rId184" Type="http://schemas.openxmlformats.org/officeDocument/2006/relationships/slideLayout" Target="../slideLayouts/slideLayout410.xml"/><Relationship Id="rId391" Type="http://schemas.openxmlformats.org/officeDocument/2006/relationships/slideLayout" Target="../slideLayouts/slideLayout617.xml"/><Relationship Id="rId405" Type="http://schemas.openxmlformats.org/officeDocument/2006/relationships/slideLayout" Target="../slideLayouts/slideLayout631.xml"/><Relationship Id="rId447" Type="http://schemas.openxmlformats.org/officeDocument/2006/relationships/slideLayout" Target="../slideLayouts/slideLayout673.xml"/><Relationship Id="rId612" Type="http://schemas.openxmlformats.org/officeDocument/2006/relationships/slideLayout" Target="../slideLayouts/slideLayout838.xml"/><Relationship Id="rId794" Type="http://schemas.openxmlformats.org/officeDocument/2006/relationships/slideLayout" Target="../slideLayouts/slideLayout1020.xml"/><Relationship Id="rId251" Type="http://schemas.openxmlformats.org/officeDocument/2006/relationships/slideLayout" Target="../slideLayouts/slideLayout477.xml"/><Relationship Id="rId489" Type="http://schemas.openxmlformats.org/officeDocument/2006/relationships/slideLayout" Target="../slideLayouts/slideLayout715.xml"/><Relationship Id="rId654" Type="http://schemas.openxmlformats.org/officeDocument/2006/relationships/slideLayout" Target="../slideLayouts/slideLayout880.xml"/><Relationship Id="rId696" Type="http://schemas.openxmlformats.org/officeDocument/2006/relationships/slideLayout" Target="../slideLayouts/slideLayout922.xml"/><Relationship Id="rId861" Type="http://schemas.openxmlformats.org/officeDocument/2006/relationships/slideLayout" Target="../slideLayouts/slideLayout1087.xml"/><Relationship Id="rId917" Type="http://schemas.openxmlformats.org/officeDocument/2006/relationships/slideLayout" Target="../slideLayouts/slideLayout1143.xml"/><Relationship Id="rId959" Type="http://schemas.openxmlformats.org/officeDocument/2006/relationships/slideLayout" Target="../slideLayouts/slideLayout1185.xml"/><Relationship Id="rId46" Type="http://schemas.openxmlformats.org/officeDocument/2006/relationships/slideLayout" Target="../slideLayouts/slideLayout272.xml"/><Relationship Id="rId293" Type="http://schemas.openxmlformats.org/officeDocument/2006/relationships/slideLayout" Target="../slideLayouts/slideLayout519.xml"/><Relationship Id="rId307" Type="http://schemas.openxmlformats.org/officeDocument/2006/relationships/slideLayout" Target="../slideLayouts/slideLayout533.xml"/><Relationship Id="rId349" Type="http://schemas.openxmlformats.org/officeDocument/2006/relationships/slideLayout" Target="../slideLayouts/slideLayout575.xml"/><Relationship Id="rId514" Type="http://schemas.openxmlformats.org/officeDocument/2006/relationships/slideLayout" Target="../slideLayouts/slideLayout740.xml"/><Relationship Id="rId556" Type="http://schemas.openxmlformats.org/officeDocument/2006/relationships/slideLayout" Target="../slideLayouts/slideLayout782.xml"/><Relationship Id="rId721" Type="http://schemas.openxmlformats.org/officeDocument/2006/relationships/slideLayout" Target="../slideLayouts/slideLayout947.xml"/><Relationship Id="rId763" Type="http://schemas.openxmlformats.org/officeDocument/2006/relationships/slideLayout" Target="../slideLayouts/slideLayout989.xml"/><Relationship Id="rId88" Type="http://schemas.openxmlformats.org/officeDocument/2006/relationships/slideLayout" Target="../slideLayouts/slideLayout314.xml"/><Relationship Id="rId111" Type="http://schemas.openxmlformats.org/officeDocument/2006/relationships/slideLayout" Target="../slideLayouts/slideLayout337.xml"/><Relationship Id="rId153" Type="http://schemas.openxmlformats.org/officeDocument/2006/relationships/slideLayout" Target="../slideLayouts/slideLayout379.xml"/><Relationship Id="rId195" Type="http://schemas.openxmlformats.org/officeDocument/2006/relationships/slideLayout" Target="../slideLayouts/slideLayout421.xml"/><Relationship Id="rId209" Type="http://schemas.openxmlformats.org/officeDocument/2006/relationships/slideLayout" Target="../slideLayouts/slideLayout435.xml"/><Relationship Id="rId360" Type="http://schemas.openxmlformats.org/officeDocument/2006/relationships/slideLayout" Target="../slideLayouts/slideLayout586.xml"/><Relationship Id="rId416" Type="http://schemas.openxmlformats.org/officeDocument/2006/relationships/slideLayout" Target="../slideLayouts/slideLayout642.xml"/><Relationship Id="rId598" Type="http://schemas.openxmlformats.org/officeDocument/2006/relationships/slideLayout" Target="../slideLayouts/slideLayout824.xml"/><Relationship Id="rId819" Type="http://schemas.openxmlformats.org/officeDocument/2006/relationships/slideLayout" Target="../slideLayouts/slideLayout1045.xml"/><Relationship Id="rId970" Type="http://schemas.openxmlformats.org/officeDocument/2006/relationships/slideLayout" Target="../slideLayouts/slideLayout1196.xml"/><Relationship Id="rId220" Type="http://schemas.openxmlformats.org/officeDocument/2006/relationships/slideLayout" Target="../slideLayouts/slideLayout446.xml"/><Relationship Id="rId458" Type="http://schemas.openxmlformats.org/officeDocument/2006/relationships/slideLayout" Target="../slideLayouts/slideLayout684.xml"/><Relationship Id="rId623" Type="http://schemas.openxmlformats.org/officeDocument/2006/relationships/slideLayout" Target="../slideLayouts/slideLayout849.xml"/><Relationship Id="rId665" Type="http://schemas.openxmlformats.org/officeDocument/2006/relationships/slideLayout" Target="../slideLayouts/slideLayout891.xml"/><Relationship Id="rId830" Type="http://schemas.openxmlformats.org/officeDocument/2006/relationships/slideLayout" Target="../slideLayouts/slideLayout1056.xml"/><Relationship Id="rId872" Type="http://schemas.openxmlformats.org/officeDocument/2006/relationships/slideLayout" Target="../slideLayouts/slideLayout1098.xml"/><Relationship Id="rId928" Type="http://schemas.openxmlformats.org/officeDocument/2006/relationships/slideLayout" Target="../slideLayouts/slideLayout1154.xml"/><Relationship Id="rId15" Type="http://schemas.openxmlformats.org/officeDocument/2006/relationships/slideLayout" Target="../slideLayouts/slideLayout241.xml"/><Relationship Id="rId57" Type="http://schemas.openxmlformats.org/officeDocument/2006/relationships/slideLayout" Target="../slideLayouts/slideLayout283.xml"/><Relationship Id="rId262" Type="http://schemas.openxmlformats.org/officeDocument/2006/relationships/slideLayout" Target="../slideLayouts/slideLayout488.xml"/><Relationship Id="rId318" Type="http://schemas.openxmlformats.org/officeDocument/2006/relationships/slideLayout" Target="../slideLayouts/slideLayout544.xml"/><Relationship Id="rId525" Type="http://schemas.openxmlformats.org/officeDocument/2006/relationships/slideLayout" Target="../slideLayouts/slideLayout751.xml"/><Relationship Id="rId567" Type="http://schemas.openxmlformats.org/officeDocument/2006/relationships/slideLayout" Target="../slideLayouts/slideLayout793.xml"/><Relationship Id="rId732" Type="http://schemas.openxmlformats.org/officeDocument/2006/relationships/slideLayout" Target="../slideLayouts/slideLayout958.xml"/><Relationship Id="rId99" Type="http://schemas.openxmlformats.org/officeDocument/2006/relationships/slideLayout" Target="../slideLayouts/slideLayout325.xml"/><Relationship Id="rId122" Type="http://schemas.openxmlformats.org/officeDocument/2006/relationships/slideLayout" Target="../slideLayouts/slideLayout348.xml"/><Relationship Id="rId164" Type="http://schemas.openxmlformats.org/officeDocument/2006/relationships/slideLayout" Target="../slideLayouts/slideLayout390.xml"/><Relationship Id="rId371" Type="http://schemas.openxmlformats.org/officeDocument/2006/relationships/slideLayout" Target="../slideLayouts/slideLayout597.xml"/><Relationship Id="rId774" Type="http://schemas.openxmlformats.org/officeDocument/2006/relationships/slideLayout" Target="../slideLayouts/slideLayout1000.xml"/><Relationship Id="rId427" Type="http://schemas.openxmlformats.org/officeDocument/2006/relationships/slideLayout" Target="../slideLayouts/slideLayout653.xml"/><Relationship Id="rId469" Type="http://schemas.openxmlformats.org/officeDocument/2006/relationships/slideLayout" Target="../slideLayouts/slideLayout695.xml"/><Relationship Id="rId634" Type="http://schemas.openxmlformats.org/officeDocument/2006/relationships/slideLayout" Target="../slideLayouts/slideLayout860.xml"/><Relationship Id="rId676" Type="http://schemas.openxmlformats.org/officeDocument/2006/relationships/slideLayout" Target="../slideLayouts/slideLayout902.xml"/><Relationship Id="rId841" Type="http://schemas.openxmlformats.org/officeDocument/2006/relationships/slideLayout" Target="../slideLayouts/slideLayout1067.xml"/><Relationship Id="rId883" Type="http://schemas.openxmlformats.org/officeDocument/2006/relationships/slideLayout" Target="../slideLayouts/slideLayout1109.xml"/><Relationship Id="rId26" Type="http://schemas.openxmlformats.org/officeDocument/2006/relationships/slideLayout" Target="../slideLayouts/slideLayout252.xml"/><Relationship Id="rId231" Type="http://schemas.openxmlformats.org/officeDocument/2006/relationships/slideLayout" Target="../slideLayouts/slideLayout457.xml"/><Relationship Id="rId273" Type="http://schemas.openxmlformats.org/officeDocument/2006/relationships/slideLayout" Target="../slideLayouts/slideLayout499.xml"/><Relationship Id="rId329" Type="http://schemas.openxmlformats.org/officeDocument/2006/relationships/slideLayout" Target="../slideLayouts/slideLayout555.xml"/><Relationship Id="rId480" Type="http://schemas.openxmlformats.org/officeDocument/2006/relationships/slideLayout" Target="../slideLayouts/slideLayout706.xml"/><Relationship Id="rId536" Type="http://schemas.openxmlformats.org/officeDocument/2006/relationships/slideLayout" Target="../slideLayouts/slideLayout762.xml"/><Relationship Id="rId701" Type="http://schemas.openxmlformats.org/officeDocument/2006/relationships/slideLayout" Target="../slideLayouts/slideLayout927.xml"/><Relationship Id="rId939" Type="http://schemas.openxmlformats.org/officeDocument/2006/relationships/slideLayout" Target="../slideLayouts/slideLayout1165.xml"/><Relationship Id="rId68" Type="http://schemas.openxmlformats.org/officeDocument/2006/relationships/slideLayout" Target="../slideLayouts/slideLayout294.xml"/><Relationship Id="rId133" Type="http://schemas.openxmlformats.org/officeDocument/2006/relationships/slideLayout" Target="../slideLayouts/slideLayout359.xml"/><Relationship Id="rId175" Type="http://schemas.openxmlformats.org/officeDocument/2006/relationships/slideLayout" Target="../slideLayouts/slideLayout401.xml"/><Relationship Id="rId340" Type="http://schemas.openxmlformats.org/officeDocument/2006/relationships/slideLayout" Target="../slideLayouts/slideLayout566.xml"/><Relationship Id="rId578" Type="http://schemas.openxmlformats.org/officeDocument/2006/relationships/slideLayout" Target="../slideLayouts/slideLayout804.xml"/><Relationship Id="rId743" Type="http://schemas.openxmlformats.org/officeDocument/2006/relationships/slideLayout" Target="../slideLayouts/slideLayout969.xml"/><Relationship Id="rId785" Type="http://schemas.openxmlformats.org/officeDocument/2006/relationships/slideLayout" Target="../slideLayouts/slideLayout1011.xml"/><Relationship Id="rId950" Type="http://schemas.openxmlformats.org/officeDocument/2006/relationships/slideLayout" Target="../slideLayouts/slideLayout1176.xml"/><Relationship Id="rId200" Type="http://schemas.openxmlformats.org/officeDocument/2006/relationships/slideLayout" Target="../slideLayouts/slideLayout426.xml"/><Relationship Id="rId382" Type="http://schemas.openxmlformats.org/officeDocument/2006/relationships/slideLayout" Target="../slideLayouts/slideLayout608.xml"/><Relationship Id="rId438" Type="http://schemas.openxmlformats.org/officeDocument/2006/relationships/slideLayout" Target="../slideLayouts/slideLayout664.xml"/><Relationship Id="rId603" Type="http://schemas.openxmlformats.org/officeDocument/2006/relationships/slideLayout" Target="../slideLayouts/slideLayout829.xml"/><Relationship Id="rId645" Type="http://schemas.openxmlformats.org/officeDocument/2006/relationships/slideLayout" Target="../slideLayouts/slideLayout871.xml"/><Relationship Id="rId687" Type="http://schemas.openxmlformats.org/officeDocument/2006/relationships/slideLayout" Target="../slideLayouts/slideLayout913.xml"/><Relationship Id="rId810" Type="http://schemas.openxmlformats.org/officeDocument/2006/relationships/slideLayout" Target="../slideLayouts/slideLayout1036.xml"/><Relationship Id="rId852" Type="http://schemas.openxmlformats.org/officeDocument/2006/relationships/slideLayout" Target="../slideLayouts/slideLayout1078.xml"/><Relationship Id="rId908" Type="http://schemas.openxmlformats.org/officeDocument/2006/relationships/slideLayout" Target="../slideLayouts/slideLayout1134.xml"/><Relationship Id="rId242" Type="http://schemas.openxmlformats.org/officeDocument/2006/relationships/slideLayout" Target="../slideLayouts/slideLayout468.xml"/><Relationship Id="rId284" Type="http://schemas.openxmlformats.org/officeDocument/2006/relationships/slideLayout" Target="../slideLayouts/slideLayout510.xml"/><Relationship Id="rId491" Type="http://schemas.openxmlformats.org/officeDocument/2006/relationships/slideLayout" Target="../slideLayouts/slideLayout717.xml"/><Relationship Id="rId505" Type="http://schemas.openxmlformats.org/officeDocument/2006/relationships/slideLayout" Target="../slideLayouts/slideLayout731.xml"/><Relationship Id="rId712" Type="http://schemas.openxmlformats.org/officeDocument/2006/relationships/slideLayout" Target="../slideLayouts/slideLayout938.xml"/><Relationship Id="rId894" Type="http://schemas.openxmlformats.org/officeDocument/2006/relationships/slideLayout" Target="../slideLayouts/slideLayout1120.xml"/><Relationship Id="rId37" Type="http://schemas.openxmlformats.org/officeDocument/2006/relationships/slideLayout" Target="../slideLayouts/slideLayout263.xml"/><Relationship Id="rId79" Type="http://schemas.openxmlformats.org/officeDocument/2006/relationships/slideLayout" Target="../slideLayouts/slideLayout305.xml"/><Relationship Id="rId102" Type="http://schemas.openxmlformats.org/officeDocument/2006/relationships/slideLayout" Target="../slideLayouts/slideLayout328.xml"/><Relationship Id="rId144" Type="http://schemas.openxmlformats.org/officeDocument/2006/relationships/slideLayout" Target="../slideLayouts/slideLayout370.xml"/><Relationship Id="rId547" Type="http://schemas.openxmlformats.org/officeDocument/2006/relationships/slideLayout" Target="../slideLayouts/slideLayout773.xml"/><Relationship Id="rId589" Type="http://schemas.openxmlformats.org/officeDocument/2006/relationships/slideLayout" Target="../slideLayouts/slideLayout815.xml"/><Relationship Id="rId754" Type="http://schemas.openxmlformats.org/officeDocument/2006/relationships/slideLayout" Target="../slideLayouts/slideLayout980.xml"/><Relationship Id="rId796" Type="http://schemas.openxmlformats.org/officeDocument/2006/relationships/slideLayout" Target="../slideLayouts/slideLayout1022.xml"/><Relationship Id="rId961" Type="http://schemas.openxmlformats.org/officeDocument/2006/relationships/slideLayout" Target="../slideLayouts/slideLayout1187.xml"/><Relationship Id="rId90" Type="http://schemas.openxmlformats.org/officeDocument/2006/relationships/slideLayout" Target="../slideLayouts/slideLayout316.xml"/><Relationship Id="rId186" Type="http://schemas.openxmlformats.org/officeDocument/2006/relationships/slideLayout" Target="../slideLayouts/slideLayout412.xml"/><Relationship Id="rId351" Type="http://schemas.openxmlformats.org/officeDocument/2006/relationships/slideLayout" Target="../slideLayouts/slideLayout577.xml"/><Relationship Id="rId393" Type="http://schemas.openxmlformats.org/officeDocument/2006/relationships/slideLayout" Target="../slideLayouts/slideLayout619.xml"/><Relationship Id="rId407" Type="http://schemas.openxmlformats.org/officeDocument/2006/relationships/slideLayout" Target="../slideLayouts/slideLayout633.xml"/><Relationship Id="rId449" Type="http://schemas.openxmlformats.org/officeDocument/2006/relationships/slideLayout" Target="../slideLayouts/slideLayout675.xml"/><Relationship Id="rId614" Type="http://schemas.openxmlformats.org/officeDocument/2006/relationships/slideLayout" Target="../slideLayouts/slideLayout840.xml"/><Relationship Id="rId656" Type="http://schemas.openxmlformats.org/officeDocument/2006/relationships/slideLayout" Target="../slideLayouts/slideLayout882.xml"/><Relationship Id="rId821" Type="http://schemas.openxmlformats.org/officeDocument/2006/relationships/slideLayout" Target="../slideLayouts/slideLayout1047.xml"/><Relationship Id="rId863" Type="http://schemas.openxmlformats.org/officeDocument/2006/relationships/slideLayout" Target="../slideLayouts/slideLayout1089.xml"/><Relationship Id="rId211" Type="http://schemas.openxmlformats.org/officeDocument/2006/relationships/slideLayout" Target="../slideLayouts/slideLayout437.xml"/><Relationship Id="rId253" Type="http://schemas.openxmlformats.org/officeDocument/2006/relationships/slideLayout" Target="../slideLayouts/slideLayout479.xml"/><Relationship Id="rId295" Type="http://schemas.openxmlformats.org/officeDocument/2006/relationships/slideLayout" Target="../slideLayouts/slideLayout521.xml"/><Relationship Id="rId309" Type="http://schemas.openxmlformats.org/officeDocument/2006/relationships/slideLayout" Target="../slideLayouts/slideLayout535.xml"/><Relationship Id="rId460" Type="http://schemas.openxmlformats.org/officeDocument/2006/relationships/slideLayout" Target="../slideLayouts/slideLayout686.xml"/><Relationship Id="rId516" Type="http://schemas.openxmlformats.org/officeDocument/2006/relationships/slideLayout" Target="../slideLayouts/slideLayout742.xml"/><Relationship Id="rId698" Type="http://schemas.openxmlformats.org/officeDocument/2006/relationships/slideLayout" Target="../slideLayouts/slideLayout924.xml"/><Relationship Id="rId919" Type="http://schemas.openxmlformats.org/officeDocument/2006/relationships/slideLayout" Target="../slideLayouts/slideLayout1145.xml"/><Relationship Id="rId48" Type="http://schemas.openxmlformats.org/officeDocument/2006/relationships/slideLayout" Target="../slideLayouts/slideLayout274.xml"/><Relationship Id="rId113" Type="http://schemas.openxmlformats.org/officeDocument/2006/relationships/slideLayout" Target="../slideLayouts/slideLayout339.xml"/><Relationship Id="rId320" Type="http://schemas.openxmlformats.org/officeDocument/2006/relationships/slideLayout" Target="../slideLayouts/slideLayout546.xml"/><Relationship Id="rId558" Type="http://schemas.openxmlformats.org/officeDocument/2006/relationships/slideLayout" Target="../slideLayouts/slideLayout784.xml"/><Relationship Id="rId723" Type="http://schemas.openxmlformats.org/officeDocument/2006/relationships/slideLayout" Target="../slideLayouts/slideLayout949.xml"/><Relationship Id="rId765" Type="http://schemas.openxmlformats.org/officeDocument/2006/relationships/slideLayout" Target="../slideLayouts/slideLayout991.xml"/><Relationship Id="rId930" Type="http://schemas.openxmlformats.org/officeDocument/2006/relationships/slideLayout" Target="../slideLayouts/slideLayout1156.xml"/><Relationship Id="rId972" Type="http://schemas.openxmlformats.org/officeDocument/2006/relationships/slideLayout" Target="../slideLayouts/slideLayout1198.xml"/><Relationship Id="rId155" Type="http://schemas.openxmlformats.org/officeDocument/2006/relationships/slideLayout" Target="../slideLayouts/slideLayout381.xml"/><Relationship Id="rId197" Type="http://schemas.openxmlformats.org/officeDocument/2006/relationships/slideLayout" Target="../slideLayouts/slideLayout423.xml"/><Relationship Id="rId362" Type="http://schemas.openxmlformats.org/officeDocument/2006/relationships/slideLayout" Target="../slideLayouts/slideLayout588.xml"/><Relationship Id="rId418" Type="http://schemas.openxmlformats.org/officeDocument/2006/relationships/slideLayout" Target="../slideLayouts/slideLayout644.xml"/><Relationship Id="rId625" Type="http://schemas.openxmlformats.org/officeDocument/2006/relationships/slideLayout" Target="../slideLayouts/slideLayout851.xml"/><Relationship Id="rId832" Type="http://schemas.openxmlformats.org/officeDocument/2006/relationships/slideLayout" Target="../slideLayouts/slideLayout1058.xml"/><Relationship Id="rId222" Type="http://schemas.openxmlformats.org/officeDocument/2006/relationships/slideLayout" Target="../slideLayouts/slideLayout448.xml"/><Relationship Id="rId264" Type="http://schemas.openxmlformats.org/officeDocument/2006/relationships/slideLayout" Target="../slideLayouts/slideLayout490.xml"/><Relationship Id="rId471" Type="http://schemas.openxmlformats.org/officeDocument/2006/relationships/slideLayout" Target="../slideLayouts/slideLayout697.xml"/><Relationship Id="rId667" Type="http://schemas.openxmlformats.org/officeDocument/2006/relationships/slideLayout" Target="../slideLayouts/slideLayout893.xml"/><Relationship Id="rId874" Type="http://schemas.openxmlformats.org/officeDocument/2006/relationships/slideLayout" Target="../slideLayouts/slideLayout1100.xml"/><Relationship Id="rId17" Type="http://schemas.openxmlformats.org/officeDocument/2006/relationships/slideLayout" Target="../slideLayouts/slideLayout243.xml"/><Relationship Id="rId59" Type="http://schemas.openxmlformats.org/officeDocument/2006/relationships/slideLayout" Target="../slideLayouts/slideLayout285.xml"/><Relationship Id="rId124" Type="http://schemas.openxmlformats.org/officeDocument/2006/relationships/slideLayout" Target="../slideLayouts/slideLayout350.xml"/><Relationship Id="rId527" Type="http://schemas.openxmlformats.org/officeDocument/2006/relationships/slideLayout" Target="../slideLayouts/slideLayout753.xml"/><Relationship Id="rId569" Type="http://schemas.openxmlformats.org/officeDocument/2006/relationships/slideLayout" Target="../slideLayouts/slideLayout795.xml"/><Relationship Id="rId734" Type="http://schemas.openxmlformats.org/officeDocument/2006/relationships/slideLayout" Target="../slideLayouts/slideLayout960.xml"/><Relationship Id="rId776" Type="http://schemas.openxmlformats.org/officeDocument/2006/relationships/slideLayout" Target="../slideLayouts/slideLayout1002.xml"/><Relationship Id="rId941" Type="http://schemas.openxmlformats.org/officeDocument/2006/relationships/slideLayout" Target="../slideLayouts/slideLayout1167.xml"/><Relationship Id="rId70" Type="http://schemas.openxmlformats.org/officeDocument/2006/relationships/slideLayout" Target="../slideLayouts/slideLayout296.xml"/><Relationship Id="rId166" Type="http://schemas.openxmlformats.org/officeDocument/2006/relationships/slideLayout" Target="../slideLayouts/slideLayout392.xml"/><Relationship Id="rId331" Type="http://schemas.openxmlformats.org/officeDocument/2006/relationships/slideLayout" Target="../slideLayouts/slideLayout557.xml"/><Relationship Id="rId373" Type="http://schemas.openxmlformats.org/officeDocument/2006/relationships/slideLayout" Target="../slideLayouts/slideLayout599.xml"/><Relationship Id="rId429" Type="http://schemas.openxmlformats.org/officeDocument/2006/relationships/slideLayout" Target="../slideLayouts/slideLayout655.xml"/><Relationship Id="rId580" Type="http://schemas.openxmlformats.org/officeDocument/2006/relationships/slideLayout" Target="../slideLayouts/slideLayout806.xml"/><Relationship Id="rId636" Type="http://schemas.openxmlformats.org/officeDocument/2006/relationships/slideLayout" Target="../slideLayouts/slideLayout862.xml"/><Relationship Id="rId801" Type="http://schemas.openxmlformats.org/officeDocument/2006/relationships/slideLayout" Target="../slideLayouts/slideLayout1027.xml"/><Relationship Id="rId1" Type="http://schemas.openxmlformats.org/officeDocument/2006/relationships/slideLayout" Target="../slideLayouts/slideLayout227.xml"/><Relationship Id="rId233" Type="http://schemas.openxmlformats.org/officeDocument/2006/relationships/slideLayout" Target="../slideLayouts/slideLayout459.xml"/><Relationship Id="rId440" Type="http://schemas.openxmlformats.org/officeDocument/2006/relationships/slideLayout" Target="../slideLayouts/slideLayout666.xml"/><Relationship Id="rId678" Type="http://schemas.openxmlformats.org/officeDocument/2006/relationships/slideLayout" Target="../slideLayouts/slideLayout904.xml"/><Relationship Id="rId843" Type="http://schemas.openxmlformats.org/officeDocument/2006/relationships/slideLayout" Target="../slideLayouts/slideLayout1069.xml"/><Relationship Id="rId885" Type="http://schemas.openxmlformats.org/officeDocument/2006/relationships/slideLayout" Target="../slideLayouts/slideLayout1111.xml"/><Relationship Id="rId28" Type="http://schemas.openxmlformats.org/officeDocument/2006/relationships/slideLayout" Target="../slideLayouts/slideLayout254.xml"/><Relationship Id="rId275" Type="http://schemas.openxmlformats.org/officeDocument/2006/relationships/slideLayout" Target="../slideLayouts/slideLayout501.xml"/><Relationship Id="rId300" Type="http://schemas.openxmlformats.org/officeDocument/2006/relationships/slideLayout" Target="../slideLayouts/slideLayout526.xml"/><Relationship Id="rId482" Type="http://schemas.openxmlformats.org/officeDocument/2006/relationships/slideLayout" Target="../slideLayouts/slideLayout708.xml"/><Relationship Id="rId538" Type="http://schemas.openxmlformats.org/officeDocument/2006/relationships/slideLayout" Target="../slideLayouts/slideLayout764.xml"/><Relationship Id="rId703" Type="http://schemas.openxmlformats.org/officeDocument/2006/relationships/slideLayout" Target="../slideLayouts/slideLayout929.xml"/><Relationship Id="rId745" Type="http://schemas.openxmlformats.org/officeDocument/2006/relationships/slideLayout" Target="../slideLayouts/slideLayout971.xml"/><Relationship Id="rId910" Type="http://schemas.openxmlformats.org/officeDocument/2006/relationships/slideLayout" Target="../slideLayouts/slideLayout1136.xml"/><Relationship Id="rId952" Type="http://schemas.openxmlformats.org/officeDocument/2006/relationships/slideLayout" Target="../slideLayouts/slideLayout1178.xml"/><Relationship Id="rId81" Type="http://schemas.openxmlformats.org/officeDocument/2006/relationships/slideLayout" Target="../slideLayouts/slideLayout307.xml"/><Relationship Id="rId135" Type="http://schemas.openxmlformats.org/officeDocument/2006/relationships/slideLayout" Target="../slideLayouts/slideLayout361.xml"/><Relationship Id="rId177" Type="http://schemas.openxmlformats.org/officeDocument/2006/relationships/slideLayout" Target="../slideLayouts/slideLayout403.xml"/><Relationship Id="rId342" Type="http://schemas.openxmlformats.org/officeDocument/2006/relationships/slideLayout" Target="../slideLayouts/slideLayout568.xml"/><Relationship Id="rId384" Type="http://schemas.openxmlformats.org/officeDocument/2006/relationships/slideLayout" Target="../slideLayouts/slideLayout610.xml"/><Relationship Id="rId591" Type="http://schemas.openxmlformats.org/officeDocument/2006/relationships/slideLayout" Target="../slideLayouts/slideLayout817.xml"/><Relationship Id="rId605" Type="http://schemas.openxmlformats.org/officeDocument/2006/relationships/slideLayout" Target="../slideLayouts/slideLayout831.xml"/><Relationship Id="rId787" Type="http://schemas.openxmlformats.org/officeDocument/2006/relationships/slideLayout" Target="../slideLayouts/slideLayout1013.xml"/><Relationship Id="rId812" Type="http://schemas.openxmlformats.org/officeDocument/2006/relationships/slideLayout" Target="../slideLayouts/slideLayout1038.xml"/><Relationship Id="rId202" Type="http://schemas.openxmlformats.org/officeDocument/2006/relationships/slideLayout" Target="../slideLayouts/slideLayout428.xml"/><Relationship Id="rId244" Type="http://schemas.openxmlformats.org/officeDocument/2006/relationships/slideLayout" Target="../slideLayouts/slideLayout470.xml"/><Relationship Id="rId647" Type="http://schemas.openxmlformats.org/officeDocument/2006/relationships/slideLayout" Target="../slideLayouts/slideLayout873.xml"/><Relationship Id="rId689" Type="http://schemas.openxmlformats.org/officeDocument/2006/relationships/slideLayout" Target="../slideLayouts/slideLayout915.xml"/><Relationship Id="rId854" Type="http://schemas.openxmlformats.org/officeDocument/2006/relationships/slideLayout" Target="../slideLayouts/slideLayout1080.xml"/><Relationship Id="rId896" Type="http://schemas.openxmlformats.org/officeDocument/2006/relationships/slideLayout" Target="../slideLayouts/slideLayout1122.xml"/><Relationship Id="rId39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512.xml"/><Relationship Id="rId451" Type="http://schemas.openxmlformats.org/officeDocument/2006/relationships/slideLayout" Target="../slideLayouts/slideLayout677.xml"/><Relationship Id="rId493" Type="http://schemas.openxmlformats.org/officeDocument/2006/relationships/slideLayout" Target="../slideLayouts/slideLayout719.xml"/><Relationship Id="rId507" Type="http://schemas.openxmlformats.org/officeDocument/2006/relationships/slideLayout" Target="../slideLayouts/slideLayout733.xml"/><Relationship Id="rId549" Type="http://schemas.openxmlformats.org/officeDocument/2006/relationships/slideLayout" Target="../slideLayouts/slideLayout775.xml"/><Relationship Id="rId714" Type="http://schemas.openxmlformats.org/officeDocument/2006/relationships/slideLayout" Target="../slideLayouts/slideLayout940.xml"/><Relationship Id="rId756" Type="http://schemas.openxmlformats.org/officeDocument/2006/relationships/slideLayout" Target="../slideLayouts/slideLayout982.xml"/><Relationship Id="rId921" Type="http://schemas.openxmlformats.org/officeDocument/2006/relationships/slideLayout" Target="../slideLayouts/slideLayout1147.xml"/><Relationship Id="rId50" Type="http://schemas.openxmlformats.org/officeDocument/2006/relationships/slideLayout" Target="../slideLayouts/slideLayout276.xml"/><Relationship Id="rId104" Type="http://schemas.openxmlformats.org/officeDocument/2006/relationships/slideLayout" Target="../slideLayouts/slideLayout330.xml"/><Relationship Id="rId146" Type="http://schemas.openxmlformats.org/officeDocument/2006/relationships/slideLayout" Target="../slideLayouts/slideLayout372.xml"/><Relationship Id="rId188" Type="http://schemas.openxmlformats.org/officeDocument/2006/relationships/slideLayout" Target="../slideLayouts/slideLayout414.xml"/><Relationship Id="rId311" Type="http://schemas.openxmlformats.org/officeDocument/2006/relationships/slideLayout" Target="../slideLayouts/slideLayout537.xml"/><Relationship Id="rId353" Type="http://schemas.openxmlformats.org/officeDocument/2006/relationships/slideLayout" Target="../slideLayouts/slideLayout579.xml"/><Relationship Id="rId395" Type="http://schemas.openxmlformats.org/officeDocument/2006/relationships/slideLayout" Target="../slideLayouts/slideLayout621.xml"/><Relationship Id="rId409" Type="http://schemas.openxmlformats.org/officeDocument/2006/relationships/slideLayout" Target="../slideLayouts/slideLayout635.xml"/><Relationship Id="rId560" Type="http://schemas.openxmlformats.org/officeDocument/2006/relationships/slideLayout" Target="../slideLayouts/slideLayout786.xml"/><Relationship Id="rId798" Type="http://schemas.openxmlformats.org/officeDocument/2006/relationships/slideLayout" Target="../slideLayouts/slideLayout1024.xml"/><Relationship Id="rId963" Type="http://schemas.openxmlformats.org/officeDocument/2006/relationships/slideLayout" Target="../slideLayouts/slideLayout1189.xml"/><Relationship Id="rId92" Type="http://schemas.openxmlformats.org/officeDocument/2006/relationships/slideLayout" Target="../slideLayouts/slideLayout318.xml"/><Relationship Id="rId213" Type="http://schemas.openxmlformats.org/officeDocument/2006/relationships/slideLayout" Target="../slideLayouts/slideLayout439.xml"/><Relationship Id="rId420" Type="http://schemas.openxmlformats.org/officeDocument/2006/relationships/slideLayout" Target="../slideLayouts/slideLayout646.xml"/><Relationship Id="rId616" Type="http://schemas.openxmlformats.org/officeDocument/2006/relationships/slideLayout" Target="../slideLayouts/slideLayout842.xml"/><Relationship Id="rId658" Type="http://schemas.openxmlformats.org/officeDocument/2006/relationships/slideLayout" Target="../slideLayouts/slideLayout884.xml"/><Relationship Id="rId823" Type="http://schemas.openxmlformats.org/officeDocument/2006/relationships/slideLayout" Target="../slideLayouts/slideLayout1049.xml"/><Relationship Id="rId865" Type="http://schemas.openxmlformats.org/officeDocument/2006/relationships/slideLayout" Target="../slideLayouts/slideLayout1091.xml"/><Relationship Id="rId255" Type="http://schemas.openxmlformats.org/officeDocument/2006/relationships/slideLayout" Target="../slideLayouts/slideLayout481.xml"/><Relationship Id="rId297" Type="http://schemas.openxmlformats.org/officeDocument/2006/relationships/slideLayout" Target="../slideLayouts/slideLayout523.xml"/><Relationship Id="rId462" Type="http://schemas.openxmlformats.org/officeDocument/2006/relationships/slideLayout" Target="../slideLayouts/slideLayout688.xml"/><Relationship Id="rId518" Type="http://schemas.openxmlformats.org/officeDocument/2006/relationships/slideLayout" Target="../slideLayouts/slideLayout744.xml"/><Relationship Id="rId725" Type="http://schemas.openxmlformats.org/officeDocument/2006/relationships/slideLayout" Target="../slideLayouts/slideLayout951.xml"/><Relationship Id="rId932" Type="http://schemas.openxmlformats.org/officeDocument/2006/relationships/slideLayout" Target="../slideLayouts/slideLayout1158.xml"/><Relationship Id="rId115" Type="http://schemas.openxmlformats.org/officeDocument/2006/relationships/slideLayout" Target="../slideLayouts/slideLayout341.xml"/><Relationship Id="rId157" Type="http://schemas.openxmlformats.org/officeDocument/2006/relationships/slideLayout" Target="../slideLayouts/slideLayout383.xml"/><Relationship Id="rId322" Type="http://schemas.openxmlformats.org/officeDocument/2006/relationships/slideLayout" Target="../slideLayouts/slideLayout548.xml"/><Relationship Id="rId364" Type="http://schemas.openxmlformats.org/officeDocument/2006/relationships/slideLayout" Target="../slideLayouts/slideLayout590.xml"/><Relationship Id="rId767" Type="http://schemas.openxmlformats.org/officeDocument/2006/relationships/slideLayout" Target="../slideLayouts/slideLayout993.xml"/><Relationship Id="rId61" Type="http://schemas.openxmlformats.org/officeDocument/2006/relationships/slideLayout" Target="../slideLayouts/slideLayout287.xml"/><Relationship Id="rId199" Type="http://schemas.openxmlformats.org/officeDocument/2006/relationships/slideLayout" Target="../slideLayouts/slideLayout425.xml"/><Relationship Id="rId571" Type="http://schemas.openxmlformats.org/officeDocument/2006/relationships/slideLayout" Target="../slideLayouts/slideLayout797.xml"/><Relationship Id="rId627" Type="http://schemas.openxmlformats.org/officeDocument/2006/relationships/slideLayout" Target="../slideLayouts/slideLayout853.xml"/><Relationship Id="rId669" Type="http://schemas.openxmlformats.org/officeDocument/2006/relationships/slideLayout" Target="../slideLayouts/slideLayout895.xml"/><Relationship Id="rId834" Type="http://schemas.openxmlformats.org/officeDocument/2006/relationships/slideLayout" Target="../slideLayouts/slideLayout1060.xml"/><Relationship Id="rId876" Type="http://schemas.openxmlformats.org/officeDocument/2006/relationships/slideLayout" Target="../slideLayouts/slideLayout1102.xml"/><Relationship Id="rId19" Type="http://schemas.openxmlformats.org/officeDocument/2006/relationships/slideLayout" Target="../slideLayouts/slideLayout245.xml"/><Relationship Id="rId224" Type="http://schemas.openxmlformats.org/officeDocument/2006/relationships/slideLayout" Target="../slideLayouts/slideLayout450.xml"/><Relationship Id="rId266" Type="http://schemas.openxmlformats.org/officeDocument/2006/relationships/slideLayout" Target="../slideLayouts/slideLayout492.xml"/><Relationship Id="rId431" Type="http://schemas.openxmlformats.org/officeDocument/2006/relationships/slideLayout" Target="../slideLayouts/slideLayout657.xml"/><Relationship Id="rId473" Type="http://schemas.openxmlformats.org/officeDocument/2006/relationships/slideLayout" Target="../slideLayouts/slideLayout699.xml"/><Relationship Id="rId529" Type="http://schemas.openxmlformats.org/officeDocument/2006/relationships/slideLayout" Target="../slideLayouts/slideLayout755.xml"/><Relationship Id="rId680" Type="http://schemas.openxmlformats.org/officeDocument/2006/relationships/slideLayout" Target="../slideLayouts/slideLayout906.xml"/><Relationship Id="rId736" Type="http://schemas.openxmlformats.org/officeDocument/2006/relationships/slideLayout" Target="../slideLayouts/slideLayout962.xml"/><Relationship Id="rId901" Type="http://schemas.openxmlformats.org/officeDocument/2006/relationships/slideLayout" Target="../slideLayouts/slideLayout1127.xml"/><Relationship Id="rId30" Type="http://schemas.openxmlformats.org/officeDocument/2006/relationships/slideLayout" Target="../slideLayouts/slideLayout256.xml"/><Relationship Id="rId126" Type="http://schemas.openxmlformats.org/officeDocument/2006/relationships/slideLayout" Target="../slideLayouts/slideLayout352.xml"/><Relationship Id="rId168" Type="http://schemas.openxmlformats.org/officeDocument/2006/relationships/slideLayout" Target="../slideLayouts/slideLayout394.xml"/><Relationship Id="rId333" Type="http://schemas.openxmlformats.org/officeDocument/2006/relationships/slideLayout" Target="../slideLayouts/slideLayout559.xml"/><Relationship Id="rId540" Type="http://schemas.openxmlformats.org/officeDocument/2006/relationships/slideLayout" Target="../slideLayouts/slideLayout766.xml"/><Relationship Id="rId778" Type="http://schemas.openxmlformats.org/officeDocument/2006/relationships/slideLayout" Target="../slideLayouts/slideLayout1004.xml"/><Relationship Id="rId943" Type="http://schemas.openxmlformats.org/officeDocument/2006/relationships/slideLayout" Target="../slideLayouts/slideLayout1169.xml"/><Relationship Id="rId72" Type="http://schemas.openxmlformats.org/officeDocument/2006/relationships/slideLayout" Target="../slideLayouts/slideLayout298.xml"/><Relationship Id="rId375" Type="http://schemas.openxmlformats.org/officeDocument/2006/relationships/slideLayout" Target="../slideLayouts/slideLayout601.xml"/><Relationship Id="rId582" Type="http://schemas.openxmlformats.org/officeDocument/2006/relationships/slideLayout" Target="../slideLayouts/slideLayout808.xml"/><Relationship Id="rId638" Type="http://schemas.openxmlformats.org/officeDocument/2006/relationships/slideLayout" Target="../slideLayouts/slideLayout864.xml"/><Relationship Id="rId803" Type="http://schemas.openxmlformats.org/officeDocument/2006/relationships/slideLayout" Target="../slideLayouts/slideLayout1029.xml"/><Relationship Id="rId845" Type="http://schemas.openxmlformats.org/officeDocument/2006/relationships/slideLayout" Target="../slideLayouts/slideLayout1071.xml"/><Relationship Id="rId3" Type="http://schemas.openxmlformats.org/officeDocument/2006/relationships/slideLayout" Target="../slideLayouts/slideLayout229.xml"/><Relationship Id="rId235" Type="http://schemas.openxmlformats.org/officeDocument/2006/relationships/slideLayout" Target="../slideLayouts/slideLayout461.xml"/><Relationship Id="rId277" Type="http://schemas.openxmlformats.org/officeDocument/2006/relationships/slideLayout" Target="../slideLayouts/slideLayout503.xml"/><Relationship Id="rId400" Type="http://schemas.openxmlformats.org/officeDocument/2006/relationships/slideLayout" Target="../slideLayouts/slideLayout626.xml"/><Relationship Id="rId442" Type="http://schemas.openxmlformats.org/officeDocument/2006/relationships/slideLayout" Target="../slideLayouts/slideLayout668.xml"/><Relationship Id="rId484" Type="http://schemas.openxmlformats.org/officeDocument/2006/relationships/slideLayout" Target="../slideLayouts/slideLayout710.xml"/><Relationship Id="rId705" Type="http://schemas.openxmlformats.org/officeDocument/2006/relationships/slideLayout" Target="../slideLayouts/slideLayout931.xml"/><Relationship Id="rId887" Type="http://schemas.openxmlformats.org/officeDocument/2006/relationships/slideLayout" Target="../slideLayouts/slideLayout1113.xml"/><Relationship Id="rId137" Type="http://schemas.openxmlformats.org/officeDocument/2006/relationships/slideLayout" Target="../slideLayouts/slideLayout363.xml"/><Relationship Id="rId302" Type="http://schemas.openxmlformats.org/officeDocument/2006/relationships/slideLayout" Target="../slideLayouts/slideLayout528.xml"/><Relationship Id="rId344" Type="http://schemas.openxmlformats.org/officeDocument/2006/relationships/slideLayout" Target="../slideLayouts/slideLayout570.xml"/><Relationship Id="rId691" Type="http://schemas.openxmlformats.org/officeDocument/2006/relationships/slideLayout" Target="../slideLayouts/slideLayout917.xml"/><Relationship Id="rId747" Type="http://schemas.openxmlformats.org/officeDocument/2006/relationships/slideLayout" Target="../slideLayouts/slideLayout973.xml"/><Relationship Id="rId789" Type="http://schemas.openxmlformats.org/officeDocument/2006/relationships/slideLayout" Target="../slideLayouts/slideLayout1015.xml"/><Relationship Id="rId912" Type="http://schemas.openxmlformats.org/officeDocument/2006/relationships/slideLayout" Target="../slideLayouts/slideLayout1138.xml"/><Relationship Id="rId954" Type="http://schemas.openxmlformats.org/officeDocument/2006/relationships/slideLayout" Target="../slideLayouts/slideLayout1180.xml"/><Relationship Id="rId41" Type="http://schemas.openxmlformats.org/officeDocument/2006/relationships/slideLayout" Target="../slideLayouts/slideLayout267.xml"/><Relationship Id="rId83" Type="http://schemas.openxmlformats.org/officeDocument/2006/relationships/slideLayout" Target="../slideLayouts/slideLayout309.xml"/><Relationship Id="rId179" Type="http://schemas.openxmlformats.org/officeDocument/2006/relationships/slideLayout" Target="../slideLayouts/slideLayout405.xml"/><Relationship Id="rId386" Type="http://schemas.openxmlformats.org/officeDocument/2006/relationships/slideLayout" Target="../slideLayouts/slideLayout612.xml"/><Relationship Id="rId551" Type="http://schemas.openxmlformats.org/officeDocument/2006/relationships/slideLayout" Target="../slideLayouts/slideLayout777.xml"/><Relationship Id="rId593" Type="http://schemas.openxmlformats.org/officeDocument/2006/relationships/slideLayout" Target="../slideLayouts/slideLayout819.xml"/><Relationship Id="rId607" Type="http://schemas.openxmlformats.org/officeDocument/2006/relationships/slideLayout" Target="../slideLayouts/slideLayout833.xml"/><Relationship Id="rId649" Type="http://schemas.openxmlformats.org/officeDocument/2006/relationships/slideLayout" Target="../slideLayouts/slideLayout875.xml"/><Relationship Id="rId814" Type="http://schemas.openxmlformats.org/officeDocument/2006/relationships/slideLayout" Target="../slideLayouts/slideLayout1040.xml"/><Relationship Id="rId856" Type="http://schemas.openxmlformats.org/officeDocument/2006/relationships/slideLayout" Target="../slideLayouts/slideLayout1082.xml"/><Relationship Id="rId190" Type="http://schemas.openxmlformats.org/officeDocument/2006/relationships/slideLayout" Target="../slideLayouts/slideLayout416.xml"/><Relationship Id="rId204" Type="http://schemas.openxmlformats.org/officeDocument/2006/relationships/slideLayout" Target="../slideLayouts/slideLayout430.xml"/><Relationship Id="rId246" Type="http://schemas.openxmlformats.org/officeDocument/2006/relationships/slideLayout" Target="../slideLayouts/slideLayout472.xml"/><Relationship Id="rId288" Type="http://schemas.openxmlformats.org/officeDocument/2006/relationships/slideLayout" Target="../slideLayouts/slideLayout514.xml"/><Relationship Id="rId411" Type="http://schemas.openxmlformats.org/officeDocument/2006/relationships/slideLayout" Target="../slideLayouts/slideLayout637.xml"/><Relationship Id="rId453" Type="http://schemas.openxmlformats.org/officeDocument/2006/relationships/slideLayout" Target="../slideLayouts/slideLayout679.xml"/><Relationship Id="rId509" Type="http://schemas.openxmlformats.org/officeDocument/2006/relationships/slideLayout" Target="../slideLayouts/slideLayout735.xml"/><Relationship Id="rId660" Type="http://schemas.openxmlformats.org/officeDocument/2006/relationships/slideLayout" Target="../slideLayouts/slideLayout886.xml"/><Relationship Id="rId898" Type="http://schemas.openxmlformats.org/officeDocument/2006/relationships/slideLayout" Target="../slideLayouts/slideLayout1124.xml"/><Relationship Id="rId106" Type="http://schemas.openxmlformats.org/officeDocument/2006/relationships/slideLayout" Target="../slideLayouts/slideLayout332.xml"/><Relationship Id="rId313" Type="http://schemas.openxmlformats.org/officeDocument/2006/relationships/slideLayout" Target="../slideLayouts/slideLayout539.xml"/><Relationship Id="rId495" Type="http://schemas.openxmlformats.org/officeDocument/2006/relationships/slideLayout" Target="../slideLayouts/slideLayout721.xml"/><Relationship Id="rId716" Type="http://schemas.openxmlformats.org/officeDocument/2006/relationships/slideLayout" Target="../slideLayouts/slideLayout942.xml"/><Relationship Id="rId758" Type="http://schemas.openxmlformats.org/officeDocument/2006/relationships/slideLayout" Target="../slideLayouts/slideLayout984.xml"/><Relationship Id="rId923" Type="http://schemas.openxmlformats.org/officeDocument/2006/relationships/slideLayout" Target="../slideLayouts/slideLayout1149.xml"/><Relationship Id="rId965" Type="http://schemas.openxmlformats.org/officeDocument/2006/relationships/slideLayout" Target="../slideLayouts/slideLayout1191.xml"/><Relationship Id="rId10" Type="http://schemas.openxmlformats.org/officeDocument/2006/relationships/slideLayout" Target="../slideLayouts/slideLayout236.xml"/><Relationship Id="rId52" Type="http://schemas.openxmlformats.org/officeDocument/2006/relationships/slideLayout" Target="../slideLayouts/slideLayout278.xml"/><Relationship Id="rId94" Type="http://schemas.openxmlformats.org/officeDocument/2006/relationships/slideLayout" Target="../slideLayouts/slideLayout320.xml"/><Relationship Id="rId148" Type="http://schemas.openxmlformats.org/officeDocument/2006/relationships/slideLayout" Target="../slideLayouts/slideLayout374.xml"/><Relationship Id="rId355" Type="http://schemas.openxmlformats.org/officeDocument/2006/relationships/slideLayout" Target="../slideLayouts/slideLayout581.xml"/><Relationship Id="rId397" Type="http://schemas.openxmlformats.org/officeDocument/2006/relationships/slideLayout" Target="../slideLayouts/slideLayout623.xml"/><Relationship Id="rId520" Type="http://schemas.openxmlformats.org/officeDocument/2006/relationships/slideLayout" Target="../slideLayouts/slideLayout746.xml"/><Relationship Id="rId562" Type="http://schemas.openxmlformats.org/officeDocument/2006/relationships/slideLayout" Target="../slideLayouts/slideLayout788.xml"/><Relationship Id="rId618" Type="http://schemas.openxmlformats.org/officeDocument/2006/relationships/slideLayout" Target="../slideLayouts/slideLayout844.xml"/><Relationship Id="rId825" Type="http://schemas.openxmlformats.org/officeDocument/2006/relationships/slideLayout" Target="../slideLayouts/slideLayout1051.xml"/><Relationship Id="rId215" Type="http://schemas.openxmlformats.org/officeDocument/2006/relationships/slideLayout" Target="../slideLayouts/slideLayout441.xml"/><Relationship Id="rId257" Type="http://schemas.openxmlformats.org/officeDocument/2006/relationships/slideLayout" Target="../slideLayouts/slideLayout483.xml"/><Relationship Id="rId422" Type="http://schemas.openxmlformats.org/officeDocument/2006/relationships/slideLayout" Target="../slideLayouts/slideLayout648.xml"/><Relationship Id="rId464" Type="http://schemas.openxmlformats.org/officeDocument/2006/relationships/slideLayout" Target="../slideLayouts/slideLayout690.xml"/><Relationship Id="rId867" Type="http://schemas.openxmlformats.org/officeDocument/2006/relationships/slideLayout" Target="../slideLayouts/slideLayout1093.xml"/><Relationship Id="rId299" Type="http://schemas.openxmlformats.org/officeDocument/2006/relationships/slideLayout" Target="../slideLayouts/slideLayout525.xml"/><Relationship Id="rId727" Type="http://schemas.openxmlformats.org/officeDocument/2006/relationships/slideLayout" Target="../slideLayouts/slideLayout953.xml"/><Relationship Id="rId934" Type="http://schemas.openxmlformats.org/officeDocument/2006/relationships/slideLayout" Target="../slideLayouts/slideLayout1160.xml"/><Relationship Id="rId63" Type="http://schemas.openxmlformats.org/officeDocument/2006/relationships/slideLayout" Target="../slideLayouts/slideLayout289.xml"/><Relationship Id="rId159" Type="http://schemas.openxmlformats.org/officeDocument/2006/relationships/slideLayout" Target="../slideLayouts/slideLayout385.xml"/><Relationship Id="rId366" Type="http://schemas.openxmlformats.org/officeDocument/2006/relationships/slideLayout" Target="../slideLayouts/slideLayout592.xml"/><Relationship Id="rId573" Type="http://schemas.openxmlformats.org/officeDocument/2006/relationships/slideLayout" Target="../slideLayouts/slideLayout799.xml"/><Relationship Id="rId780" Type="http://schemas.openxmlformats.org/officeDocument/2006/relationships/slideLayout" Target="../slideLayouts/slideLayout1006.xml"/><Relationship Id="rId226" Type="http://schemas.openxmlformats.org/officeDocument/2006/relationships/slideLayout" Target="../slideLayouts/slideLayout452.xml"/><Relationship Id="rId433" Type="http://schemas.openxmlformats.org/officeDocument/2006/relationships/slideLayout" Target="../slideLayouts/slideLayout659.xml"/><Relationship Id="rId878" Type="http://schemas.openxmlformats.org/officeDocument/2006/relationships/slideLayout" Target="../slideLayouts/slideLayout1104.xml"/><Relationship Id="rId640" Type="http://schemas.openxmlformats.org/officeDocument/2006/relationships/slideLayout" Target="../slideLayouts/slideLayout866.xml"/><Relationship Id="rId738" Type="http://schemas.openxmlformats.org/officeDocument/2006/relationships/slideLayout" Target="../slideLayouts/slideLayout964.xml"/><Relationship Id="rId945" Type="http://schemas.openxmlformats.org/officeDocument/2006/relationships/slideLayout" Target="../slideLayouts/slideLayout1171.xml"/><Relationship Id="rId74" Type="http://schemas.openxmlformats.org/officeDocument/2006/relationships/slideLayout" Target="../slideLayouts/slideLayout300.xml"/><Relationship Id="rId377" Type="http://schemas.openxmlformats.org/officeDocument/2006/relationships/slideLayout" Target="../slideLayouts/slideLayout603.xml"/><Relationship Id="rId500" Type="http://schemas.openxmlformats.org/officeDocument/2006/relationships/slideLayout" Target="../slideLayouts/slideLayout726.xml"/><Relationship Id="rId584" Type="http://schemas.openxmlformats.org/officeDocument/2006/relationships/slideLayout" Target="../slideLayouts/slideLayout810.xml"/><Relationship Id="rId805" Type="http://schemas.openxmlformats.org/officeDocument/2006/relationships/slideLayout" Target="../slideLayouts/slideLayout1031.xml"/><Relationship Id="rId5" Type="http://schemas.openxmlformats.org/officeDocument/2006/relationships/slideLayout" Target="../slideLayouts/slideLayout231.xml"/><Relationship Id="rId237" Type="http://schemas.openxmlformats.org/officeDocument/2006/relationships/slideLayout" Target="../slideLayouts/slideLayout463.xml"/><Relationship Id="rId791" Type="http://schemas.openxmlformats.org/officeDocument/2006/relationships/slideLayout" Target="../slideLayouts/slideLayout1017.xml"/><Relationship Id="rId889" Type="http://schemas.openxmlformats.org/officeDocument/2006/relationships/slideLayout" Target="../slideLayouts/slideLayout1115.xml"/><Relationship Id="rId444" Type="http://schemas.openxmlformats.org/officeDocument/2006/relationships/slideLayout" Target="../slideLayouts/slideLayout670.xml"/><Relationship Id="rId651" Type="http://schemas.openxmlformats.org/officeDocument/2006/relationships/slideLayout" Target="../slideLayouts/slideLayout877.xml"/><Relationship Id="rId749" Type="http://schemas.openxmlformats.org/officeDocument/2006/relationships/slideLayout" Target="../slideLayouts/slideLayout975.xml"/><Relationship Id="rId290" Type="http://schemas.openxmlformats.org/officeDocument/2006/relationships/slideLayout" Target="../slideLayouts/slideLayout516.xml"/><Relationship Id="rId304" Type="http://schemas.openxmlformats.org/officeDocument/2006/relationships/slideLayout" Target="../slideLayouts/slideLayout530.xml"/><Relationship Id="rId388" Type="http://schemas.openxmlformats.org/officeDocument/2006/relationships/slideLayout" Target="../slideLayouts/slideLayout614.xml"/><Relationship Id="rId511" Type="http://schemas.openxmlformats.org/officeDocument/2006/relationships/slideLayout" Target="../slideLayouts/slideLayout737.xml"/><Relationship Id="rId609" Type="http://schemas.openxmlformats.org/officeDocument/2006/relationships/slideLayout" Target="../slideLayouts/slideLayout835.xml"/><Relationship Id="rId956" Type="http://schemas.openxmlformats.org/officeDocument/2006/relationships/slideLayout" Target="../slideLayouts/slideLayout1182.xml"/><Relationship Id="rId85" Type="http://schemas.openxmlformats.org/officeDocument/2006/relationships/slideLayout" Target="../slideLayouts/slideLayout311.xml"/><Relationship Id="rId150" Type="http://schemas.openxmlformats.org/officeDocument/2006/relationships/slideLayout" Target="../slideLayouts/slideLayout376.xml"/><Relationship Id="rId595" Type="http://schemas.openxmlformats.org/officeDocument/2006/relationships/slideLayout" Target="../slideLayouts/slideLayout821.xml"/><Relationship Id="rId816" Type="http://schemas.openxmlformats.org/officeDocument/2006/relationships/slideLayout" Target="../slideLayouts/slideLayout1042.xml"/><Relationship Id="rId248" Type="http://schemas.openxmlformats.org/officeDocument/2006/relationships/slideLayout" Target="../slideLayouts/slideLayout474.xml"/><Relationship Id="rId455" Type="http://schemas.openxmlformats.org/officeDocument/2006/relationships/slideLayout" Target="../slideLayouts/slideLayout681.xml"/><Relationship Id="rId662" Type="http://schemas.openxmlformats.org/officeDocument/2006/relationships/slideLayout" Target="../slideLayouts/slideLayout888.xml"/><Relationship Id="rId12" Type="http://schemas.openxmlformats.org/officeDocument/2006/relationships/slideLayout" Target="../slideLayouts/slideLayout238.xml"/><Relationship Id="rId108" Type="http://schemas.openxmlformats.org/officeDocument/2006/relationships/slideLayout" Target="../slideLayouts/slideLayout334.xml"/><Relationship Id="rId315" Type="http://schemas.openxmlformats.org/officeDocument/2006/relationships/slideLayout" Target="../slideLayouts/slideLayout541.xml"/><Relationship Id="rId522" Type="http://schemas.openxmlformats.org/officeDocument/2006/relationships/slideLayout" Target="../slideLayouts/slideLayout748.xml"/><Relationship Id="rId967" Type="http://schemas.openxmlformats.org/officeDocument/2006/relationships/slideLayout" Target="../slideLayouts/slideLayout1193.xml"/><Relationship Id="rId96" Type="http://schemas.openxmlformats.org/officeDocument/2006/relationships/slideLayout" Target="../slideLayouts/slideLayout322.xml"/><Relationship Id="rId161" Type="http://schemas.openxmlformats.org/officeDocument/2006/relationships/slideLayout" Target="../slideLayouts/slideLayout387.xml"/><Relationship Id="rId399" Type="http://schemas.openxmlformats.org/officeDocument/2006/relationships/slideLayout" Target="../slideLayouts/slideLayout625.xml"/><Relationship Id="rId827" Type="http://schemas.openxmlformats.org/officeDocument/2006/relationships/slideLayout" Target="../slideLayouts/slideLayout1053.xml"/><Relationship Id="rId259" Type="http://schemas.openxmlformats.org/officeDocument/2006/relationships/slideLayout" Target="../slideLayouts/slideLayout485.xml"/><Relationship Id="rId466" Type="http://schemas.openxmlformats.org/officeDocument/2006/relationships/slideLayout" Target="../slideLayouts/slideLayout692.xml"/><Relationship Id="rId673" Type="http://schemas.openxmlformats.org/officeDocument/2006/relationships/slideLayout" Target="../slideLayouts/slideLayout899.xml"/><Relationship Id="rId880" Type="http://schemas.openxmlformats.org/officeDocument/2006/relationships/slideLayout" Target="../slideLayouts/slideLayout1106.xml"/><Relationship Id="rId23" Type="http://schemas.openxmlformats.org/officeDocument/2006/relationships/slideLayout" Target="../slideLayouts/slideLayout249.xml"/><Relationship Id="rId119" Type="http://schemas.openxmlformats.org/officeDocument/2006/relationships/slideLayout" Target="../slideLayouts/slideLayout345.xml"/><Relationship Id="rId326" Type="http://schemas.openxmlformats.org/officeDocument/2006/relationships/slideLayout" Target="../slideLayouts/slideLayout552.xml"/><Relationship Id="rId533" Type="http://schemas.openxmlformats.org/officeDocument/2006/relationships/slideLayout" Target="../slideLayouts/slideLayout759.xml"/><Relationship Id="rId740" Type="http://schemas.openxmlformats.org/officeDocument/2006/relationships/slideLayout" Target="../slideLayouts/slideLayout966.xml"/><Relationship Id="rId838" Type="http://schemas.openxmlformats.org/officeDocument/2006/relationships/slideLayout" Target="../slideLayouts/slideLayout1064.xml"/><Relationship Id="rId172" Type="http://schemas.openxmlformats.org/officeDocument/2006/relationships/slideLayout" Target="../slideLayouts/slideLayout398.xml"/><Relationship Id="rId477" Type="http://schemas.openxmlformats.org/officeDocument/2006/relationships/slideLayout" Target="../slideLayouts/slideLayout703.xml"/><Relationship Id="rId600" Type="http://schemas.openxmlformats.org/officeDocument/2006/relationships/slideLayout" Target="../slideLayouts/slideLayout826.xml"/><Relationship Id="rId684" Type="http://schemas.openxmlformats.org/officeDocument/2006/relationships/slideLayout" Target="../slideLayouts/slideLayout910.xml"/><Relationship Id="rId337" Type="http://schemas.openxmlformats.org/officeDocument/2006/relationships/slideLayout" Target="../slideLayouts/slideLayout563.xml"/><Relationship Id="rId891" Type="http://schemas.openxmlformats.org/officeDocument/2006/relationships/slideLayout" Target="../slideLayouts/slideLayout1117.xml"/><Relationship Id="rId905" Type="http://schemas.openxmlformats.org/officeDocument/2006/relationships/slideLayout" Target="../slideLayouts/slideLayout1131.xml"/><Relationship Id="rId34" Type="http://schemas.openxmlformats.org/officeDocument/2006/relationships/slideLayout" Target="../slideLayouts/slideLayout260.xml"/><Relationship Id="rId544" Type="http://schemas.openxmlformats.org/officeDocument/2006/relationships/slideLayout" Target="../slideLayouts/slideLayout770.xml"/><Relationship Id="rId751" Type="http://schemas.openxmlformats.org/officeDocument/2006/relationships/slideLayout" Target="../slideLayouts/slideLayout977.xml"/><Relationship Id="rId849" Type="http://schemas.openxmlformats.org/officeDocument/2006/relationships/slideLayout" Target="../slideLayouts/slideLayout1075.xml"/><Relationship Id="rId183" Type="http://schemas.openxmlformats.org/officeDocument/2006/relationships/slideLayout" Target="../slideLayouts/slideLayout409.xml"/><Relationship Id="rId390" Type="http://schemas.openxmlformats.org/officeDocument/2006/relationships/slideLayout" Target="../slideLayouts/slideLayout616.xml"/><Relationship Id="rId404" Type="http://schemas.openxmlformats.org/officeDocument/2006/relationships/slideLayout" Target="../slideLayouts/slideLayout630.xml"/><Relationship Id="rId611" Type="http://schemas.openxmlformats.org/officeDocument/2006/relationships/slideLayout" Target="../slideLayouts/slideLayout837.xml"/><Relationship Id="rId250" Type="http://schemas.openxmlformats.org/officeDocument/2006/relationships/slideLayout" Target="../slideLayouts/slideLayout476.xml"/><Relationship Id="rId488" Type="http://schemas.openxmlformats.org/officeDocument/2006/relationships/slideLayout" Target="../slideLayouts/slideLayout714.xml"/><Relationship Id="rId695" Type="http://schemas.openxmlformats.org/officeDocument/2006/relationships/slideLayout" Target="../slideLayouts/slideLayout921.xml"/><Relationship Id="rId709" Type="http://schemas.openxmlformats.org/officeDocument/2006/relationships/slideLayout" Target="../slideLayouts/slideLayout935.xml"/><Relationship Id="rId916" Type="http://schemas.openxmlformats.org/officeDocument/2006/relationships/slideLayout" Target="../slideLayouts/slideLayout1142.xml"/><Relationship Id="rId45" Type="http://schemas.openxmlformats.org/officeDocument/2006/relationships/slideLayout" Target="../slideLayouts/slideLayout271.xml"/><Relationship Id="rId110" Type="http://schemas.openxmlformats.org/officeDocument/2006/relationships/slideLayout" Target="../slideLayouts/slideLayout336.xml"/><Relationship Id="rId348" Type="http://schemas.openxmlformats.org/officeDocument/2006/relationships/slideLayout" Target="../slideLayouts/slideLayout574.xml"/><Relationship Id="rId555" Type="http://schemas.openxmlformats.org/officeDocument/2006/relationships/slideLayout" Target="../slideLayouts/slideLayout781.xml"/><Relationship Id="rId762" Type="http://schemas.openxmlformats.org/officeDocument/2006/relationships/slideLayout" Target="../slideLayouts/slideLayout988.xml"/><Relationship Id="rId194" Type="http://schemas.openxmlformats.org/officeDocument/2006/relationships/slideLayout" Target="../slideLayouts/slideLayout420.xml"/><Relationship Id="rId208" Type="http://schemas.openxmlformats.org/officeDocument/2006/relationships/slideLayout" Target="../slideLayouts/slideLayout434.xml"/><Relationship Id="rId415" Type="http://schemas.openxmlformats.org/officeDocument/2006/relationships/slideLayout" Target="../slideLayouts/slideLayout641.xml"/><Relationship Id="rId622" Type="http://schemas.openxmlformats.org/officeDocument/2006/relationships/slideLayout" Target="../slideLayouts/slideLayout848.xml"/><Relationship Id="rId261" Type="http://schemas.openxmlformats.org/officeDocument/2006/relationships/slideLayout" Target="../slideLayouts/slideLayout487.xml"/><Relationship Id="rId499" Type="http://schemas.openxmlformats.org/officeDocument/2006/relationships/slideLayout" Target="../slideLayouts/slideLayout725.xml"/><Relationship Id="rId927" Type="http://schemas.openxmlformats.org/officeDocument/2006/relationships/slideLayout" Target="../slideLayouts/slideLayout1153.xml"/><Relationship Id="rId56" Type="http://schemas.openxmlformats.org/officeDocument/2006/relationships/slideLayout" Target="../slideLayouts/slideLayout282.xml"/><Relationship Id="rId359" Type="http://schemas.openxmlformats.org/officeDocument/2006/relationships/slideLayout" Target="../slideLayouts/slideLayout585.xml"/><Relationship Id="rId566" Type="http://schemas.openxmlformats.org/officeDocument/2006/relationships/slideLayout" Target="../slideLayouts/slideLayout792.xml"/><Relationship Id="rId773" Type="http://schemas.openxmlformats.org/officeDocument/2006/relationships/slideLayout" Target="../slideLayouts/slideLayout999.xml"/><Relationship Id="rId121" Type="http://schemas.openxmlformats.org/officeDocument/2006/relationships/slideLayout" Target="../slideLayouts/slideLayout347.xml"/><Relationship Id="rId219" Type="http://schemas.openxmlformats.org/officeDocument/2006/relationships/slideLayout" Target="../slideLayouts/slideLayout445.xml"/><Relationship Id="rId426" Type="http://schemas.openxmlformats.org/officeDocument/2006/relationships/slideLayout" Target="../slideLayouts/slideLayout652.xml"/><Relationship Id="rId633" Type="http://schemas.openxmlformats.org/officeDocument/2006/relationships/slideLayout" Target="../slideLayouts/slideLayout859.xml"/><Relationship Id="rId840" Type="http://schemas.openxmlformats.org/officeDocument/2006/relationships/slideLayout" Target="../slideLayouts/slideLayout1066.xml"/><Relationship Id="rId938" Type="http://schemas.openxmlformats.org/officeDocument/2006/relationships/slideLayout" Target="../slideLayouts/slideLayout1164.xml"/><Relationship Id="rId67" Type="http://schemas.openxmlformats.org/officeDocument/2006/relationships/slideLayout" Target="../slideLayouts/slideLayout293.xml"/><Relationship Id="rId272" Type="http://schemas.openxmlformats.org/officeDocument/2006/relationships/slideLayout" Target="../slideLayouts/slideLayout498.xml"/><Relationship Id="rId577" Type="http://schemas.openxmlformats.org/officeDocument/2006/relationships/slideLayout" Target="../slideLayouts/slideLayout803.xml"/><Relationship Id="rId700" Type="http://schemas.openxmlformats.org/officeDocument/2006/relationships/slideLayout" Target="../slideLayouts/slideLayout926.xml"/><Relationship Id="rId132" Type="http://schemas.openxmlformats.org/officeDocument/2006/relationships/slideLayout" Target="../slideLayouts/slideLayout358.xml"/><Relationship Id="rId784" Type="http://schemas.openxmlformats.org/officeDocument/2006/relationships/slideLayout" Target="../slideLayouts/slideLayout1010.xml"/><Relationship Id="rId437" Type="http://schemas.openxmlformats.org/officeDocument/2006/relationships/slideLayout" Target="../slideLayouts/slideLayout663.xml"/><Relationship Id="rId644" Type="http://schemas.openxmlformats.org/officeDocument/2006/relationships/slideLayout" Target="../slideLayouts/slideLayout870.xml"/><Relationship Id="rId851" Type="http://schemas.openxmlformats.org/officeDocument/2006/relationships/slideLayout" Target="../slideLayouts/slideLayout1077.xml"/><Relationship Id="rId283" Type="http://schemas.openxmlformats.org/officeDocument/2006/relationships/slideLayout" Target="../slideLayouts/slideLayout509.xml"/><Relationship Id="rId490" Type="http://schemas.openxmlformats.org/officeDocument/2006/relationships/slideLayout" Target="../slideLayouts/slideLayout716.xml"/><Relationship Id="rId504" Type="http://schemas.openxmlformats.org/officeDocument/2006/relationships/slideLayout" Target="../slideLayouts/slideLayout730.xml"/><Relationship Id="rId711" Type="http://schemas.openxmlformats.org/officeDocument/2006/relationships/slideLayout" Target="../slideLayouts/slideLayout937.xml"/><Relationship Id="rId949" Type="http://schemas.openxmlformats.org/officeDocument/2006/relationships/slideLayout" Target="../slideLayouts/slideLayout1175.xml"/><Relationship Id="rId78" Type="http://schemas.openxmlformats.org/officeDocument/2006/relationships/slideLayout" Target="../slideLayouts/slideLayout304.xml"/><Relationship Id="rId143" Type="http://schemas.openxmlformats.org/officeDocument/2006/relationships/slideLayout" Target="../slideLayouts/slideLayout369.xml"/><Relationship Id="rId350" Type="http://schemas.openxmlformats.org/officeDocument/2006/relationships/slideLayout" Target="../slideLayouts/slideLayout576.xml"/><Relationship Id="rId588" Type="http://schemas.openxmlformats.org/officeDocument/2006/relationships/slideLayout" Target="../slideLayouts/slideLayout814.xml"/><Relationship Id="rId795" Type="http://schemas.openxmlformats.org/officeDocument/2006/relationships/slideLayout" Target="../slideLayouts/slideLayout1021.xml"/><Relationship Id="rId809" Type="http://schemas.openxmlformats.org/officeDocument/2006/relationships/slideLayout" Target="../slideLayouts/slideLayout1035.xml"/><Relationship Id="rId9" Type="http://schemas.openxmlformats.org/officeDocument/2006/relationships/slideLayout" Target="../slideLayouts/slideLayout235.xml"/><Relationship Id="rId210" Type="http://schemas.openxmlformats.org/officeDocument/2006/relationships/slideLayout" Target="../slideLayouts/slideLayout436.xml"/><Relationship Id="rId448" Type="http://schemas.openxmlformats.org/officeDocument/2006/relationships/slideLayout" Target="../slideLayouts/slideLayout674.xml"/><Relationship Id="rId655" Type="http://schemas.openxmlformats.org/officeDocument/2006/relationships/slideLayout" Target="../slideLayouts/slideLayout881.xml"/><Relationship Id="rId862" Type="http://schemas.openxmlformats.org/officeDocument/2006/relationships/slideLayout" Target="../slideLayouts/slideLayout1088.xml"/><Relationship Id="rId294" Type="http://schemas.openxmlformats.org/officeDocument/2006/relationships/slideLayout" Target="../slideLayouts/slideLayout520.xml"/><Relationship Id="rId308" Type="http://schemas.openxmlformats.org/officeDocument/2006/relationships/slideLayout" Target="../slideLayouts/slideLayout534.xml"/><Relationship Id="rId515" Type="http://schemas.openxmlformats.org/officeDocument/2006/relationships/slideLayout" Target="../slideLayouts/slideLayout741.xml"/><Relationship Id="rId722" Type="http://schemas.openxmlformats.org/officeDocument/2006/relationships/slideLayout" Target="../slideLayouts/slideLayout948.xml"/><Relationship Id="rId89" Type="http://schemas.openxmlformats.org/officeDocument/2006/relationships/slideLayout" Target="../slideLayouts/slideLayout315.xml"/><Relationship Id="rId154" Type="http://schemas.openxmlformats.org/officeDocument/2006/relationships/slideLayout" Target="../slideLayouts/slideLayout380.xml"/><Relationship Id="rId361" Type="http://schemas.openxmlformats.org/officeDocument/2006/relationships/slideLayout" Target="../slideLayouts/slideLayout587.xml"/><Relationship Id="rId599" Type="http://schemas.openxmlformats.org/officeDocument/2006/relationships/slideLayout" Target="../slideLayouts/slideLayout825.xml"/><Relationship Id="rId459" Type="http://schemas.openxmlformats.org/officeDocument/2006/relationships/slideLayout" Target="../slideLayouts/slideLayout685.xml"/><Relationship Id="rId666" Type="http://schemas.openxmlformats.org/officeDocument/2006/relationships/slideLayout" Target="../slideLayouts/slideLayout892.xml"/><Relationship Id="rId873" Type="http://schemas.openxmlformats.org/officeDocument/2006/relationships/slideLayout" Target="../slideLayouts/slideLayout1099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315.xml"/><Relationship Id="rId671" Type="http://schemas.openxmlformats.org/officeDocument/2006/relationships/slideLayout" Target="../slideLayouts/slideLayout1869.xml"/><Relationship Id="rId769" Type="http://schemas.openxmlformats.org/officeDocument/2006/relationships/slideLayout" Target="../slideLayouts/slideLayout1967.xml"/><Relationship Id="rId21" Type="http://schemas.openxmlformats.org/officeDocument/2006/relationships/slideLayout" Target="../slideLayouts/slideLayout1219.xml"/><Relationship Id="rId324" Type="http://schemas.openxmlformats.org/officeDocument/2006/relationships/slideLayout" Target="../slideLayouts/slideLayout1522.xml"/><Relationship Id="rId531" Type="http://schemas.openxmlformats.org/officeDocument/2006/relationships/slideLayout" Target="../slideLayouts/slideLayout1729.xml"/><Relationship Id="rId629" Type="http://schemas.openxmlformats.org/officeDocument/2006/relationships/slideLayout" Target="../slideLayouts/slideLayout1827.xml"/><Relationship Id="rId170" Type="http://schemas.openxmlformats.org/officeDocument/2006/relationships/slideLayout" Target="../slideLayouts/slideLayout1368.xml"/><Relationship Id="rId836" Type="http://schemas.openxmlformats.org/officeDocument/2006/relationships/slideLayout" Target="../slideLayouts/slideLayout2034.xml"/><Relationship Id="rId268" Type="http://schemas.openxmlformats.org/officeDocument/2006/relationships/slideLayout" Target="../slideLayouts/slideLayout1466.xml"/><Relationship Id="rId475" Type="http://schemas.openxmlformats.org/officeDocument/2006/relationships/slideLayout" Target="../slideLayouts/slideLayout1673.xml"/><Relationship Id="rId682" Type="http://schemas.openxmlformats.org/officeDocument/2006/relationships/slideLayout" Target="../slideLayouts/slideLayout1880.xml"/><Relationship Id="rId903" Type="http://schemas.openxmlformats.org/officeDocument/2006/relationships/slideLayout" Target="../slideLayouts/slideLayout2101.xml"/><Relationship Id="rId32" Type="http://schemas.openxmlformats.org/officeDocument/2006/relationships/slideLayout" Target="../slideLayouts/slideLayout1230.xml"/><Relationship Id="rId128" Type="http://schemas.openxmlformats.org/officeDocument/2006/relationships/slideLayout" Target="../slideLayouts/slideLayout1326.xml"/><Relationship Id="rId335" Type="http://schemas.openxmlformats.org/officeDocument/2006/relationships/slideLayout" Target="../slideLayouts/slideLayout1533.xml"/><Relationship Id="rId542" Type="http://schemas.openxmlformats.org/officeDocument/2006/relationships/slideLayout" Target="../slideLayouts/slideLayout1740.xml"/><Relationship Id="rId181" Type="http://schemas.openxmlformats.org/officeDocument/2006/relationships/slideLayout" Target="../slideLayouts/slideLayout1379.xml"/><Relationship Id="rId402" Type="http://schemas.openxmlformats.org/officeDocument/2006/relationships/slideLayout" Target="../slideLayouts/slideLayout1600.xml"/><Relationship Id="rId847" Type="http://schemas.openxmlformats.org/officeDocument/2006/relationships/slideLayout" Target="../slideLayouts/slideLayout2045.xml"/><Relationship Id="rId279" Type="http://schemas.openxmlformats.org/officeDocument/2006/relationships/slideLayout" Target="../slideLayouts/slideLayout1477.xml"/><Relationship Id="rId486" Type="http://schemas.openxmlformats.org/officeDocument/2006/relationships/slideLayout" Target="../slideLayouts/slideLayout1684.xml"/><Relationship Id="rId693" Type="http://schemas.openxmlformats.org/officeDocument/2006/relationships/slideLayout" Target="../slideLayouts/slideLayout1891.xml"/><Relationship Id="rId707" Type="http://schemas.openxmlformats.org/officeDocument/2006/relationships/slideLayout" Target="../slideLayouts/slideLayout1905.xml"/><Relationship Id="rId914" Type="http://schemas.openxmlformats.org/officeDocument/2006/relationships/slideLayout" Target="../slideLayouts/slideLayout2112.xml"/><Relationship Id="rId43" Type="http://schemas.openxmlformats.org/officeDocument/2006/relationships/slideLayout" Target="../slideLayouts/slideLayout1241.xml"/><Relationship Id="rId139" Type="http://schemas.openxmlformats.org/officeDocument/2006/relationships/slideLayout" Target="../slideLayouts/slideLayout1337.xml"/><Relationship Id="rId346" Type="http://schemas.openxmlformats.org/officeDocument/2006/relationships/slideLayout" Target="../slideLayouts/slideLayout1544.xml"/><Relationship Id="rId553" Type="http://schemas.openxmlformats.org/officeDocument/2006/relationships/slideLayout" Target="../slideLayouts/slideLayout1751.xml"/><Relationship Id="rId760" Type="http://schemas.openxmlformats.org/officeDocument/2006/relationships/slideLayout" Target="../slideLayouts/slideLayout1958.xml"/><Relationship Id="rId192" Type="http://schemas.openxmlformats.org/officeDocument/2006/relationships/slideLayout" Target="../slideLayouts/slideLayout1390.xml"/><Relationship Id="rId206" Type="http://schemas.openxmlformats.org/officeDocument/2006/relationships/slideLayout" Target="../slideLayouts/slideLayout1404.xml"/><Relationship Id="rId413" Type="http://schemas.openxmlformats.org/officeDocument/2006/relationships/slideLayout" Target="../slideLayouts/slideLayout1611.xml"/><Relationship Id="rId858" Type="http://schemas.openxmlformats.org/officeDocument/2006/relationships/slideLayout" Target="../slideLayouts/slideLayout2056.xml"/><Relationship Id="rId497" Type="http://schemas.openxmlformats.org/officeDocument/2006/relationships/slideLayout" Target="../slideLayouts/slideLayout1695.xml"/><Relationship Id="rId620" Type="http://schemas.openxmlformats.org/officeDocument/2006/relationships/slideLayout" Target="../slideLayouts/slideLayout1818.xml"/><Relationship Id="rId718" Type="http://schemas.openxmlformats.org/officeDocument/2006/relationships/slideLayout" Target="../slideLayouts/slideLayout1916.xml"/><Relationship Id="rId925" Type="http://schemas.openxmlformats.org/officeDocument/2006/relationships/slideLayout" Target="../slideLayouts/slideLayout2123.xml"/><Relationship Id="rId357" Type="http://schemas.openxmlformats.org/officeDocument/2006/relationships/slideLayout" Target="../slideLayouts/slideLayout1555.xml"/><Relationship Id="rId54" Type="http://schemas.openxmlformats.org/officeDocument/2006/relationships/slideLayout" Target="../slideLayouts/slideLayout1252.xml"/><Relationship Id="rId217" Type="http://schemas.openxmlformats.org/officeDocument/2006/relationships/slideLayout" Target="../slideLayouts/slideLayout1415.xml"/><Relationship Id="rId564" Type="http://schemas.openxmlformats.org/officeDocument/2006/relationships/slideLayout" Target="../slideLayouts/slideLayout1762.xml"/><Relationship Id="rId771" Type="http://schemas.openxmlformats.org/officeDocument/2006/relationships/slideLayout" Target="../slideLayouts/slideLayout1969.xml"/><Relationship Id="rId869" Type="http://schemas.openxmlformats.org/officeDocument/2006/relationships/slideLayout" Target="../slideLayouts/slideLayout2067.xml"/><Relationship Id="rId424" Type="http://schemas.openxmlformats.org/officeDocument/2006/relationships/slideLayout" Target="../slideLayouts/slideLayout1622.xml"/><Relationship Id="rId631" Type="http://schemas.openxmlformats.org/officeDocument/2006/relationships/slideLayout" Target="../slideLayouts/slideLayout1829.xml"/><Relationship Id="rId729" Type="http://schemas.openxmlformats.org/officeDocument/2006/relationships/slideLayout" Target="../slideLayouts/slideLayout1927.xml"/><Relationship Id="rId270" Type="http://schemas.openxmlformats.org/officeDocument/2006/relationships/slideLayout" Target="../slideLayouts/slideLayout1468.xml"/><Relationship Id="rId936" Type="http://schemas.openxmlformats.org/officeDocument/2006/relationships/slideLayout" Target="../slideLayouts/slideLayout2134.xml"/><Relationship Id="rId65" Type="http://schemas.openxmlformats.org/officeDocument/2006/relationships/slideLayout" Target="../slideLayouts/slideLayout1263.xml"/><Relationship Id="rId130" Type="http://schemas.openxmlformats.org/officeDocument/2006/relationships/slideLayout" Target="../slideLayouts/slideLayout1328.xml"/><Relationship Id="rId368" Type="http://schemas.openxmlformats.org/officeDocument/2006/relationships/slideLayout" Target="../slideLayouts/slideLayout1566.xml"/><Relationship Id="rId575" Type="http://schemas.openxmlformats.org/officeDocument/2006/relationships/slideLayout" Target="../slideLayouts/slideLayout1773.xml"/><Relationship Id="rId782" Type="http://schemas.openxmlformats.org/officeDocument/2006/relationships/slideLayout" Target="../slideLayouts/slideLayout1980.xml"/><Relationship Id="rId228" Type="http://schemas.openxmlformats.org/officeDocument/2006/relationships/slideLayout" Target="../slideLayouts/slideLayout1426.xml"/><Relationship Id="rId435" Type="http://schemas.openxmlformats.org/officeDocument/2006/relationships/slideLayout" Target="../slideLayouts/slideLayout1633.xml"/><Relationship Id="rId642" Type="http://schemas.openxmlformats.org/officeDocument/2006/relationships/slideLayout" Target="../slideLayouts/slideLayout1840.xml"/><Relationship Id="rId281" Type="http://schemas.openxmlformats.org/officeDocument/2006/relationships/slideLayout" Target="../slideLayouts/slideLayout1479.xml"/><Relationship Id="rId502" Type="http://schemas.openxmlformats.org/officeDocument/2006/relationships/slideLayout" Target="../slideLayouts/slideLayout1700.xml"/><Relationship Id="rId947" Type="http://schemas.openxmlformats.org/officeDocument/2006/relationships/slideLayout" Target="../slideLayouts/slideLayout2145.xml"/><Relationship Id="rId76" Type="http://schemas.openxmlformats.org/officeDocument/2006/relationships/slideLayout" Target="../slideLayouts/slideLayout1274.xml"/><Relationship Id="rId141" Type="http://schemas.openxmlformats.org/officeDocument/2006/relationships/slideLayout" Target="../slideLayouts/slideLayout1339.xml"/><Relationship Id="rId379" Type="http://schemas.openxmlformats.org/officeDocument/2006/relationships/slideLayout" Target="../slideLayouts/slideLayout1577.xml"/><Relationship Id="rId586" Type="http://schemas.openxmlformats.org/officeDocument/2006/relationships/slideLayout" Target="../slideLayouts/slideLayout1784.xml"/><Relationship Id="rId793" Type="http://schemas.openxmlformats.org/officeDocument/2006/relationships/slideLayout" Target="../slideLayouts/slideLayout1991.xml"/><Relationship Id="rId807" Type="http://schemas.openxmlformats.org/officeDocument/2006/relationships/slideLayout" Target="../slideLayouts/slideLayout2005.xml"/><Relationship Id="rId7" Type="http://schemas.openxmlformats.org/officeDocument/2006/relationships/slideLayout" Target="../slideLayouts/slideLayout1205.xml"/><Relationship Id="rId239" Type="http://schemas.openxmlformats.org/officeDocument/2006/relationships/slideLayout" Target="../slideLayouts/slideLayout1437.xml"/><Relationship Id="rId446" Type="http://schemas.openxmlformats.org/officeDocument/2006/relationships/slideLayout" Target="../slideLayouts/slideLayout1644.xml"/><Relationship Id="rId653" Type="http://schemas.openxmlformats.org/officeDocument/2006/relationships/slideLayout" Target="../slideLayouts/slideLayout1851.xml"/><Relationship Id="rId292" Type="http://schemas.openxmlformats.org/officeDocument/2006/relationships/slideLayout" Target="../slideLayouts/slideLayout1490.xml"/><Relationship Id="rId306" Type="http://schemas.openxmlformats.org/officeDocument/2006/relationships/slideLayout" Target="../slideLayouts/slideLayout1504.xml"/><Relationship Id="rId860" Type="http://schemas.openxmlformats.org/officeDocument/2006/relationships/slideLayout" Target="../slideLayouts/slideLayout2058.xml"/><Relationship Id="rId958" Type="http://schemas.openxmlformats.org/officeDocument/2006/relationships/slideLayout" Target="../slideLayouts/slideLayout2156.xml"/><Relationship Id="rId87" Type="http://schemas.openxmlformats.org/officeDocument/2006/relationships/slideLayout" Target="../slideLayouts/slideLayout1285.xml"/><Relationship Id="rId513" Type="http://schemas.openxmlformats.org/officeDocument/2006/relationships/slideLayout" Target="../slideLayouts/slideLayout1711.xml"/><Relationship Id="rId597" Type="http://schemas.openxmlformats.org/officeDocument/2006/relationships/slideLayout" Target="../slideLayouts/slideLayout1795.xml"/><Relationship Id="rId720" Type="http://schemas.openxmlformats.org/officeDocument/2006/relationships/slideLayout" Target="../slideLayouts/slideLayout1918.xml"/><Relationship Id="rId818" Type="http://schemas.openxmlformats.org/officeDocument/2006/relationships/slideLayout" Target="../slideLayouts/slideLayout2016.xml"/><Relationship Id="rId152" Type="http://schemas.openxmlformats.org/officeDocument/2006/relationships/slideLayout" Target="../slideLayouts/slideLayout1350.xml"/><Relationship Id="rId457" Type="http://schemas.openxmlformats.org/officeDocument/2006/relationships/slideLayout" Target="../slideLayouts/slideLayout1655.xml"/><Relationship Id="rId664" Type="http://schemas.openxmlformats.org/officeDocument/2006/relationships/slideLayout" Target="../slideLayouts/slideLayout1862.xml"/><Relationship Id="rId871" Type="http://schemas.openxmlformats.org/officeDocument/2006/relationships/slideLayout" Target="../slideLayouts/slideLayout2069.xml"/><Relationship Id="rId969" Type="http://schemas.openxmlformats.org/officeDocument/2006/relationships/slideLayout" Target="../slideLayouts/slideLayout2167.xml"/><Relationship Id="rId14" Type="http://schemas.openxmlformats.org/officeDocument/2006/relationships/slideLayout" Target="../slideLayouts/slideLayout1212.xml"/><Relationship Id="rId317" Type="http://schemas.openxmlformats.org/officeDocument/2006/relationships/slideLayout" Target="../slideLayouts/slideLayout1515.xml"/><Relationship Id="rId524" Type="http://schemas.openxmlformats.org/officeDocument/2006/relationships/slideLayout" Target="../slideLayouts/slideLayout1722.xml"/><Relationship Id="rId731" Type="http://schemas.openxmlformats.org/officeDocument/2006/relationships/slideLayout" Target="../slideLayouts/slideLayout1929.xml"/><Relationship Id="rId98" Type="http://schemas.openxmlformats.org/officeDocument/2006/relationships/slideLayout" Target="../slideLayouts/slideLayout1296.xml"/><Relationship Id="rId163" Type="http://schemas.openxmlformats.org/officeDocument/2006/relationships/slideLayout" Target="../slideLayouts/slideLayout1361.xml"/><Relationship Id="rId370" Type="http://schemas.openxmlformats.org/officeDocument/2006/relationships/slideLayout" Target="../slideLayouts/slideLayout1568.xml"/><Relationship Id="rId829" Type="http://schemas.openxmlformats.org/officeDocument/2006/relationships/slideLayout" Target="../slideLayouts/slideLayout2027.xml"/><Relationship Id="rId230" Type="http://schemas.openxmlformats.org/officeDocument/2006/relationships/slideLayout" Target="../slideLayouts/slideLayout1428.xml"/><Relationship Id="rId468" Type="http://schemas.openxmlformats.org/officeDocument/2006/relationships/slideLayout" Target="../slideLayouts/slideLayout1666.xml"/><Relationship Id="rId675" Type="http://schemas.openxmlformats.org/officeDocument/2006/relationships/slideLayout" Target="../slideLayouts/slideLayout1873.xml"/><Relationship Id="rId882" Type="http://schemas.openxmlformats.org/officeDocument/2006/relationships/slideLayout" Target="../slideLayouts/slideLayout2080.xml"/><Relationship Id="rId25" Type="http://schemas.openxmlformats.org/officeDocument/2006/relationships/slideLayout" Target="../slideLayouts/slideLayout1223.xml"/><Relationship Id="rId328" Type="http://schemas.openxmlformats.org/officeDocument/2006/relationships/slideLayout" Target="../slideLayouts/slideLayout1526.xml"/><Relationship Id="rId535" Type="http://schemas.openxmlformats.org/officeDocument/2006/relationships/slideLayout" Target="../slideLayouts/slideLayout1733.xml"/><Relationship Id="rId742" Type="http://schemas.openxmlformats.org/officeDocument/2006/relationships/slideLayout" Target="../slideLayouts/slideLayout1940.xml"/><Relationship Id="rId174" Type="http://schemas.openxmlformats.org/officeDocument/2006/relationships/slideLayout" Target="../slideLayouts/slideLayout1372.xml"/><Relationship Id="rId381" Type="http://schemas.openxmlformats.org/officeDocument/2006/relationships/slideLayout" Target="../slideLayouts/slideLayout1579.xml"/><Relationship Id="rId602" Type="http://schemas.openxmlformats.org/officeDocument/2006/relationships/slideLayout" Target="../slideLayouts/slideLayout1800.xml"/><Relationship Id="rId241" Type="http://schemas.openxmlformats.org/officeDocument/2006/relationships/slideLayout" Target="../slideLayouts/slideLayout1439.xml"/><Relationship Id="rId479" Type="http://schemas.openxmlformats.org/officeDocument/2006/relationships/slideLayout" Target="../slideLayouts/slideLayout1677.xml"/><Relationship Id="rId686" Type="http://schemas.openxmlformats.org/officeDocument/2006/relationships/slideLayout" Target="../slideLayouts/slideLayout1884.xml"/><Relationship Id="rId893" Type="http://schemas.openxmlformats.org/officeDocument/2006/relationships/slideLayout" Target="../slideLayouts/slideLayout2091.xml"/><Relationship Id="rId907" Type="http://schemas.openxmlformats.org/officeDocument/2006/relationships/slideLayout" Target="../slideLayouts/slideLayout2105.xml"/><Relationship Id="rId36" Type="http://schemas.openxmlformats.org/officeDocument/2006/relationships/slideLayout" Target="../slideLayouts/slideLayout1234.xml"/><Relationship Id="rId339" Type="http://schemas.openxmlformats.org/officeDocument/2006/relationships/slideLayout" Target="../slideLayouts/slideLayout1537.xml"/><Relationship Id="rId546" Type="http://schemas.openxmlformats.org/officeDocument/2006/relationships/slideLayout" Target="../slideLayouts/slideLayout1744.xml"/><Relationship Id="rId753" Type="http://schemas.openxmlformats.org/officeDocument/2006/relationships/slideLayout" Target="../slideLayouts/slideLayout1951.xml"/><Relationship Id="rId101" Type="http://schemas.openxmlformats.org/officeDocument/2006/relationships/slideLayout" Target="../slideLayouts/slideLayout1299.xml"/><Relationship Id="rId185" Type="http://schemas.openxmlformats.org/officeDocument/2006/relationships/slideLayout" Target="../slideLayouts/slideLayout1383.xml"/><Relationship Id="rId406" Type="http://schemas.openxmlformats.org/officeDocument/2006/relationships/slideLayout" Target="../slideLayouts/slideLayout1604.xml"/><Relationship Id="rId960" Type="http://schemas.openxmlformats.org/officeDocument/2006/relationships/slideLayout" Target="../slideLayouts/slideLayout2158.xml"/><Relationship Id="rId392" Type="http://schemas.openxmlformats.org/officeDocument/2006/relationships/slideLayout" Target="../slideLayouts/slideLayout1590.xml"/><Relationship Id="rId613" Type="http://schemas.openxmlformats.org/officeDocument/2006/relationships/slideLayout" Target="../slideLayouts/slideLayout1811.xml"/><Relationship Id="rId697" Type="http://schemas.openxmlformats.org/officeDocument/2006/relationships/slideLayout" Target="../slideLayouts/slideLayout1895.xml"/><Relationship Id="rId820" Type="http://schemas.openxmlformats.org/officeDocument/2006/relationships/slideLayout" Target="../slideLayouts/slideLayout2018.xml"/><Relationship Id="rId918" Type="http://schemas.openxmlformats.org/officeDocument/2006/relationships/slideLayout" Target="../slideLayouts/slideLayout2116.xml"/><Relationship Id="rId252" Type="http://schemas.openxmlformats.org/officeDocument/2006/relationships/slideLayout" Target="../slideLayouts/slideLayout1450.xml"/><Relationship Id="rId47" Type="http://schemas.openxmlformats.org/officeDocument/2006/relationships/slideLayout" Target="../slideLayouts/slideLayout1245.xml"/><Relationship Id="rId112" Type="http://schemas.openxmlformats.org/officeDocument/2006/relationships/slideLayout" Target="../slideLayouts/slideLayout1310.xml"/><Relationship Id="rId557" Type="http://schemas.openxmlformats.org/officeDocument/2006/relationships/slideLayout" Target="../slideLayouts/slideLayout1755.xml"/><Relationship Id="rId764" Type="http://schemas.openxmlformats.org/officeDocument/2006/relationships/slideLayout" Target="../slideLayouts/slideLayout1962.xml"/><Relationship Id="rId971" Type="http://schemas.openxmlformats.org/officeDocument/2006/relationships/slideLayout" Target="../slideLayouts/slideLayout2169.xml"/><Relationship Id="rId196" Type="http://schemas.openxmlformats.org/officeDocument/2006/relationships/slideLayout" Target="../slideLayouts/slideLayout1394.xml"/><Relationship Id="rId417" Type="http://schemas.openxmlformats.org/officeDocument/2006/relationships/slideLayout" Target="../slideLayouts/slideLayout1615.xml"/><Relationship Id="rId624" Type="http://schemas.openxmlformats.org/officeDocument/2006/relationships/slideLayout" Target="../slideLayouts/slideLayout1822.xml"/><Relationship Id="rId831" Type="http://schemas.openxmlformats.org/officeDocument/2006/relationships/slideLayout" Target="../slideLayouts/slideLayout2029.xml"/><Relationship Id="rId16" Type="http://schemas.openxmlformats.org/officeDocument/2006/relationships/slideLayout" Target="../slideLayouts/slideLayout1214.xml"/><Relationship Id="rId221" Type="http://schemas.openxmlformats.org/officeDocument/2006/relationships/slideLayout" Target="../slideLayouts/slideLayout1419.xml"/><Relationship Id="rId263" Type="http://schemas.openxmlformats.org/officeDocument/2006/relationships/slideLayout" Target="../slideLayouts/slideLayout1461.xml"/><Relationship Id="rId319" Type="http://schemas.openxmlformats.org/officeDocument/2006/relationships/slideLayout" Target="../slideLayouts/slideLayout1517.xml"/><Relationship Id="rId470" Type="http://schemas.openxmlformats.org/officeDocument/2006/relationships/slideLayout" Target="../slideLayouts/slideLayout1668.xml"/><Relationship Id="rId526" Type="http://schemas.openxmlformats.org/officeDocument/2006/relationships/slideLayout" Target="../slideLayouts/slideLayout1724.xml"/><Relationship Id="rId929" Type="http://schemas.openxmlformats.org/officeDocument/2006/relationships/slideLayout" Target="../slideLayouts/slideLayout2127.xml"/><Relationship Id="rId58" Type="http://schemas.openxmlformats.org/officeDocument/2006/relationships/slideLayout" Target="../slideLayouts/slideLayout1256.xml"/><Relationship Id="rId123" Type="http://schemas.openxmlformats.org/officeDocument/2006/relationships/slideLayout" Target="../slideLayouts/slideLayout1321.xml"/><Relationship Id="rId330" Type="http://schemas.openxmlformats.org/officeDocument/2006/relationships/slideLayout" Target="../slideLayouts/slideLayout1528.xml"/><Relationship Id="rId568" Type="http://schemas.openxmlformats.org/officeDocument/2006/relationships/slideLayout" Target="../slideLayouts/slideLayout1766.xml"/><Relationship Id="rId733" Type="http://schemas.openxmlformats.org/officeDocument/2006/relationships/slideLayout" Target="../slideLayouts/slideLayout1931.xml"/><Relationship Id="rId775" Type="http://schemas.openxmlformats.org/officeDocument/2006/relationships/slideLayout" Target="../slideLayouts/slideLayout1973.xml"/><Relationship Id="rId940" Type="http://schemas.openxmlformats.org/officeDocument/2006/relationships/slideLayout" Target="../slideLayouts/slideLayout2138.xml"/><Relationship Id="rId165" Type="http://schemas.openxmlformats.org/officeDocument/2006/relationships/slideLayout" Target="../slideLayouts/slideLayout1363.xml"/><Relationship Id="rId372" Type="http://schemas.openxmlformats.org/officeDocument/2006/relationships/slideLayout" Target="../slideLayouts/slideLayout1570.xml"/><Relationship Id="rId428" Type="http://schemas.openxmlformats.org/officeDocument/2006/relationships/slideLayout" Target="../slideLayouts/slideLayout1626.xml"/><Relationship Id="rId635" Type="http://schemas.openxmlformats.org/officeDocument/2006/relationships/slideLayout" Target="../slideLayouts/slideLayout1833.xml"/><Relationship Id="rId677" Type="http://schemas.openxmlformats.org/officeDocument/2006/relationships/slideLayout" Target="../slideLayouts/slideLayout1875.xml"/><Relationship Id="rId800" Type="http://schemas.openxmlformats.org/officeDocument/2006/relationships/slideLayout" Target="../slideLayouts/slideLayout1998.xml"/><Relationship Id="rId842" Type="http://schemas.openxmlformats.org/officeDocument/2006/relationships/slideLayout" Target="../slideLayouts/slideLayout2040.xml"/><Relationship Id="rId232" Type="http://schemas.openxmlformats.org/officeDocument/2006/relationships/slideLayout" Target="../slideLayouts/slideLayout1430.xml"/><Relationship Id="rId274" Type="http://schemas.openxmlformats.org/officeDocument/2006/relationships/slideLayout" Target="../slideLayouts/slideLayout1472.xml"/><Relationship Id="rId481" Type="http://schemas.openxmlformats.org/officeDocument/2006/relationships/slideLayout" Target="../slideLayouts/slideLayout1679.xml"/><Relationship Id="rId702" Type="http://schemas.openxmlformats.org/officeDocument/2006/relationships/slideLayout" Target="../slideLayouts/slideLayout1900.xml"/><Relationship Id="rId884" Type="http://schemas.openxmlformats.org/officeDocument/2006/relationships/slideLayout" Target="../slideLayouts/slideLayout2082.xml"/><Relationship Id="rId27" Type="http://schemas.openxmlformats.org/officeDocument/2006/relationships/slideLayout" Target="../slideLayouts/slideLayout1225.xml"/><Relationship Id="rId69" Type="http://schemas.openxmlformats.org/officeDocument/2006/relationships/slideLayout" Target="../slideLayouts/slideLayout1267.xml"/><Relationship Id="rId134" Type="http://schemas.openxmlformats.org/officeDocument/2006/relationships/slideLayout" Target="../slideLayouts/slideLayout1332.xml"/><Relationship Id="rId537" Type="http://schemas.openxmlformats.org/officeDocument/2006/relationships/slideLayout" Target="../slideLayouts/slideLayout1735.xml"/><Relationship Id="rId579" Type="http://schemas.openxmlformats.org/officeDocument/2006/relationships/slideLayout" Target="../slideLayouts/slideLayout1777.xml"/><Relationship Id="rId744" Type="http://schemas.openxmlformats.org/officeDocument/2006/relationships/slideLayout" Target="../slideLayouts/slideLayout1942.xml"/><Relationship Id="rId786" Type="http://schemas.openxmlformats.org/officeDocument/2006/relationships/slideLayout" Target="../slideLayouts/slideLayout1984.xml"/><Relationship Id="rId951" Type="http://schemas.openxmlformats.org/officeDocument/2006/relationships/slideLayout" Target="../slideLayouts/slideLayout2149.xml"/><Relationship Id="rId80" Type="http://schemas.openxmlformats.org/officeDocument/2006/relationships/slideLayout" Target="../slideLayouts/slideLayout1278.xml"/><Relationship Id="rId176" Type="http://schemas.openxmlformats.org/officeDocument/2006/relationships/slideLayout" Target="../slideLayouts/slideLayout1374.xml"/><Relationship Id="rId341" Type="http://schemas.openxmlformats.org/officeDocument/2006/relationships/slideLayout" Target="../slideLayouts/slideLayout1539.xml"/><Relationship Id="rId383" Type="http://schemas.openxmlformats.org/officeDocument/2006/relationships/slideLayout" Target="../slideLayouts/slideLayout1581.xml"/><Relationship Id="rId439" Type="http://schemas.openxmlformats.org/officeDocument/2006/relationships/slideLayout" Target="../slideLayouts/slideLayout1637.xml"/><Relationship Id="rId590" Type="http://schemas.openxmlformats.org/officeDocument/2006/relationships/slideLayout" Target="../slideLayouts/slideLayout1788.xml"/><Relationship Id="rId604" Type="http://schemas.openxmlformats.org/officeDocument/2006/relationships/slideLayout" Target="../slideLayouts/slideLayout1802.xml"/><Relationship Id="rId646" Type="http://schemas.openxmlformats.org/officeDocument/2006/relationships/slideLayout" Target="../slideLayouts/slideLayout1844.xml"/><Relationship Id="rId811" Type="http://schemas.openxmlformats.org/officeDocument/2006/relationships/slideLayout" Target="../slideLayouts/slideLayout2009.xml"/><Relationship Id="rId201" Type="http://schemas.openxmlformats.org/officeDocument/2006/relationships/slideLayout" Target="../slideLayouts/slideLayout1399.xml"/><Relationship Id="rId243" Type="http://schemas.openxmlformats.org/officeDocument/2006/relationships/slideLayout" Target="../slideLayouts/slideLayout1441.xml"/><Relationship Id="rId285" Type="http://schemas.openxmlformats.org/officeDocument/2006/relationships/slideLayout" Target="../slideLayouts/slideLayout1483.xml"/><Relationship Id="rId450" Type="http://schemas.openxmlformats.org/officeDocument/2006/relationships/slideLayout" Target="../slideLayouts/slideLayout1648.xml"/><Relationship Id="rId506" Type="http://schemas.openxmlformats.org/officeDocument/2006/relationships/slideLayout" Target="../slideLayouts/slideLayout1704.xml"/><Relationship Id="rId688" Type="http://schemas.openxmlformats.org/officeDocument/2006/relationships/slideLayout" Target="../slideLayouts/slideLayout1886.xml"/><Relationship Id="rId853" Type="http://schemas.openxmlformats.org/officeDocument/2006/relationships/slideLayout" Target="../slideLayouts/slideLayout2051.xml"/><Relationship Id="rId895" Type="http://schemas.openxmlformats.org/officeDocument/2006/relationships/slideLayout" Target="../slideLayouts/slideLayout2093.xml"/><Relationship Id="rId909" Type="http://schemas.openxmlformats.org/officeDocument/2006/relationships/slideLayout" Target="../slideLayouts/slideLayout2107.xml"/><Relationship Id="rId38" Type="http://schemas.openxmlformats.org/officeDocument/2006/relationships/slideLayout" Target="../slideLayouts/slideLayout1236.xml"/><Relationship Id="rId103" Type="http://schemas.openxmlformats.org/officeDocument/2006/relationships/slideLayout" Target="../slideLayouts/slideLayout1301.xml"/><Relationship Id="rId310" Type="http://schemas.openxmlformats.org/officeDocument/2006/relationships/slideLayout" Target="../slideLayouts/slideLayout1508.xml"/><Relationship Id="rId492" Type="http://schemas.openxmlformats.org/officeDocument/2006/relationships/slideLayout" Target="../slideLayouts/slideLayout1690.xml"/><Relationship Id="rId548" Type="http://schemas.openxmlformats.org/officeDocument/2006/relationships/slideLayout" Target="../slideLayouts/slideLayout1746.xml"/><Relationship Id="rId713" Type="http://schemas.openxmlformats.org/officeDocument/2006/relationships/slideLayout" Target="../slideLayouts/slideLayout1911.xml"/><Relationship Id="rId755" Type="http://schemas.openxmlformats.org/officeDocument/2006/relationships/slideLayout" Target="../slideLayouts/slideLayout1953.xml"/><Relationship Id="rId797" Type="http://schemas.openxmlformats.org/officeDocument/2006/relationships/slideLayout" Target="../slideLayouts/slideLayout1995.xml"/><Relationship Id="rId920" Type="http://schemas.openxmlformats.org/officeDocument/2006/relationships/slideLayout" Target="../slideLayouts/slideLayout2118.xml"/><Relationship Id="rId962" Type="http://schemas.openxmlformats.org/officeDocument/2006/relationships/slideLayout" Target="../slideLayouts/slideLayout2160.xml"/><Relationship Id="rId91" Type="http://schemas.openxmlformats.org/officeDocument/2006/relationships/slideLayout" Target="../slideLayouts/slideLayout1289.xml"/><Relationship Id="rId145" Type="http://schemas.openxmlformats.org/officeDocument/2006/relationships/slideLayout" Target="../slideLayouts/slideLayout1343.xml"/><Relationship Id="rId187" Type="http://schemas.openxmlformats.org/officeDocument/2006/relationships/slideLayout" Target="../slideLayouts/slideLayout1385.xml"/><Relationship Id="rId352" Type="http://schemas.openxmlformats.org/officeDocument/2006/relationships/slideLayout" Target="../slideLayouts/slideLayout1550.xml"/><Relationship Id="rId394" Type="http://schemas.openxmlformats.org/officeDocument/2006/relationships/slideLayout" Target="../slideLayouts/slideLayout1592.xml"/><Relationship Id="rId408" Type="http://schemas.openxmlformats.org/officeDocument/2006/relationships/slideLayout" Target="../slideLayouts/slideLayout1606.xml"/><Relationship Id="rId615" Type="http://schemas.openxmlformats.org/officeDocument/2006/relationships/slideLayout" Target="../slideLayouts/slideLayout1813.xml"/><Relationship Id="rId822" Type="http://schemas.openxmlformats.org/officeDocument/2006/relationships/slideLayout" Target="../slideLayouts/slideLayout2020.xml"/><Relationship Id="rId212" Type="http://schemas.openxmlformats.org/officeDocument/2006/relationships/slideLayout" Target="../slideLayouts/slideLayout1410.xml"/><Relationship Id="rId254" Type="http://schemas.openxmlformats.org/officeDocument/2006/relationships/slideLayout" Target="../slideLayouts/slideLayout1452.xml"/><Relationship Id="rId657" Type="http://schemas.openxmlformats.org/officeDocument/2006/relationships/slideLayout" Target="../slideLayouts/slideLayout1855.xml"/><Relationship Id="rId699" Type="http://schemas.openxmlformats.org/officeDocument/2006/relationships/slideLayout" Target="../slideLayouts/slideLayout1897.xml"/><Relationship Id="rId864" Type="http://schemas.openxmlformats.org/officeDocument/2006/relationships/slideLayout" Target="../slideLayouts/slideLayout2062.xml"/><Relationship Id="rId49" Type="http://schemas.openxmlformats.org/officeDocument/2006/relationships/slideLayout" Target="../slideLayouts/slideLayout1247.xml"/><Relationship Id="rId114" Type="http://schemas.openxmlformats.org/officeDocument/2006/relationships/slideLayout" Target="../slideLayouts/slideLayout1312.xml"/><Relationship Id="rId296" Type="http://schemas.openxmlformats.org/officeDocument/2006/relationships/slideLayout" Target="../slideLayouts/slideLayout1494.xml"/><Relationship Id="rId461" Type="http://schemas.openxmlformats.org/officeDocument/2006/relationships/slideLayout" Target="../slideLayouts/slideLayout1659.xml"/><Relationship Id="rId517" Type="http://schemas.openxmlformats.org/officeDocument/2006/relationships/slideLayout" Target="../slideLayouts/slideLayout1715.xml"/><Relationship Id="rId559" Type="http://schemas.openxmlformats.org/officeDocument/2006/relationships/slideLayout" Target="../slideLayouts/slideLayout1757.xml"/><Relationship Id="rId724" Type="http://schemas.openxmlformats.org/officeDocument/2006/relationships/slideLayout" Target="../slideLayouts/slideLayout1922.xml"/><Relationship Id="rId766" Type="http://schemas.openxmlformats.org/officeDocument/2006/relationships/slideLayout" Target="../slideLayouts/slideLayout1964.xml"/><Relationship Id="rId931" Type="http://schemas.openxmlformats.org/officeDocument/2006/relationships/slideLayout" Target="../slideLayouts/slideLayout2129.xml"/><Relationship Id="rId60" Type="http://schemas.openxmlformats.org/officeDocument/2006/relationships/slideLayout" Target="../slideLayouts/slideLayout1258.xml"/><Relationship Id="rId156" Type="http://schemas.openxmlformats.org/officeDocument/2006/relationships/slideLayout" Target="../slideLayouts/slideLayout1354.xml"/><Relationship Id="rId198" Type="http://schemas.openxmlformats.org/officeDocument/2006/relationships/slideLayout" Target="../slideLayouts/slideLayout1396.xml"/><Relationship Id="rId321" Type="http://schemas.openxmlformats.org/officeDocument/2006/relationships/slideLayout" Target="../slideLayouts/slideLayout1519.xml"/><Relationship Id="rId363" Type="http://schemas.openxmlformats.org/officeDocument/2006/relationships/slideLayout" Target="../slideLayouts/slideLayout1561.xml"/><Relationship Id="rId419" Type="http://schemas.openxmlformats.org/officeDocument/2006/relationships/slideLayout" Target="../slideLayouts/slideLayout1617.xml"/><Relationship Id="rId570" Type="http://schemas.openxmlformats.org/officeDocument/2006/relationships/slideLayout" Target="../slideLayouts/slideLayout1768.xml"/><Relationship Id="rId626" Type="http://schemas.openxmlformats.org/officeDocument/2006/relationships/slideLayout" Target="../slideLayouts/slideLayout1824.xml"/><Relationship Id="rId973" Type="http://schemas.openxmlformats.org/officeDocument/2006/relationships/theme" Target="../theme/theme4.xml"/><Relationship Id="rId223" Type="http://schemas.openxmlformats.org/officeDocument/2006/relationships/slideLayout" Target="../slideLayouts/slideLayout1421.xml"/><Relationship Id="rId430" Type="http://schemas.openxmlformats.org/officeDocument/2006/relationships/slideLayout" Target="../slideLayouts/slideLayout1628.xml"/><Relationship Id="rId668" Type="http://schemas.openxmlformats.org/officeDocument/2006/relationships/slideLayout" Target="../slideLayouts/slideLayout1866.xml"/><Relationship Id="rId833" Type="http://schemas.openxmlformats.org/officeDocument/2006/relationships/slideLayout" Target="../slideLayouts/slideLayout2031.xml"/><Relationship Id="rId875" Type="http://schemas.openxmlformats.org/officeDocument/2006/relationships/slideLayout" Target="../slideLayouts/slideLayout2073.xml"/><Relationship Id="rId18" Type="http://schemas.openxmlformats.org/officeDocument/2006/relationships/slideLayout" Target="../slideLayouts/slideLayout1216.xml"/><Relationship Id="rId265" Type="http://schemas.openxmlformats.org/officeDocument/2006/relationships/slideLayout" Target="../slideLayouts/slideLayout1463.xml"/><Relationship Id="rId472" Type="http://schemas.openxmlformats.org/officeDocument/2006/relationships/slideLayout" Target="../slideLayouts/slideLayout1670.xml"/><Relationship Id="rId528" Type="http://schemas.openxmlformats.org/officeDocument/2006/relationships/slideLayout" Target="../slideLayouts/slideLayout1726.xml"/><Relationship Id="rId735" Type="http://schemas.openxmlformats.org/officeDocument/2006/relationships/slideLayout" Target="../slideLayouts/slideLayout1933.xml"/><Relationship Id="rId900" Type="http://schemas.openxmlformats.org/officeDocument/2006/relationships/slideLayout" Target="../slideLayouts/slideLayout2098.xml"/><Relationship Id="rId942" Type="http://schemas.openxmlformats.org/officeDocument/2006/relationships/slideLayout" Target="../slideLayouts/slideLayout2140.xml"/><Relationship Id="rId125" Type="http://schemas.openxmlformats.org/officeDocument/2006/relationships/slideLayout" Target="../slideLayouts/slideLayout1323.xml"/><Relationship Id="rId167" Type="http://schemas.openxmlformats.org/officeDocument/2006/relationships/slideLayout" Target="../slideLayouts/slideLayout1365.xml"/><Relationship Id="rId332" Type="http://schemas.openxmlformats.org/officeDocument/2006/relationships/slideLayout" Target="../slideLayouts/slideLayout1530.xml"/><Relationship Id="rId374" Type="http://schemas.openxmlformats.org/officeDocument/2006/relationships/slideLayout" Target="../slideLayouts/slideLayout1572.xml"/><Relationship Id="rId581" Type="http://schemas.openxmlformats.org/officeDocument/2006/relationships/slideLayout" Target="../slideLayouts/slideLayout1779.xml"/><Relationship Id="rId777" Type="http://schemas.openxmlformats.org/officeDocument/2006/relationships/slideLayout" Target="../slideLayouts/slideLayout1975.xml"/><Relationship Id="rId71" Type="http://schemas.openxmlformats.org/officeDocument/2006/relationships/slideLayout" Target="../slideLayouts/slideLayout1269.xml"/><Relationship Id="rId234" Type="http://schemas.openxmlformats.org/officeDocument/2006/relationships/slideLayout" Target="../slideLayouts/slideLayout1432.xml"/><Relationship Id="rId637" Type="http://schemas.openxmlformats.org/officeDocument/2006/relationships/slideLayout" Target="../slideLayouts/slideLayout1835.xml"/><Relationship Id="rId679" Type="http://schemas.openxmlformats.org/officeDocument/2006/relationships/slideLayout" Target="../slideLayouts/slideLayout1877.xml"/><Relationship Id="rId802" Type="http://schemas.openxmlformats.org/officeDocument/2006/relationships/slideLayout" Target="../slideLayouts/slideLayout2000.xml"/><Relationship Id="rId844" Type="http://schemas.openxmlformats.org/officeDocument/2006/relationships/slideLayout" Target="../slideLayouts/slideLayout2042.xml"/><Relationship Id="rId886" Type="http://schemas.openxmlformats.org/officeDocument/2006/relationships/slideLayout" Target="../slideLayouts/slideLayout2084.xml"/><Relationship Id="rId2" Type="http://schemas.openxmlformats.org/officeDocument/2006/relationships/slideLayout" Target="../slideLayouts/slideLayout1200.xml"/><Relationship Id="rId29" Type="http://schemas.openxmlformats.org/officeDocument/2006/relationships/slideLayout" Target="../slideLayouts/slideLayout1227.xml"/><Relationship Id="rId276" Type="http://schemas.openxmlformats.org/officeDocument/2006/relationships/slideLayout" Target="../slideLayouts/slideLayout1474.xml"/><Relationship Id="rId441" Type="http://schemas.openxmlformats.org/officeDocument/2006/relationships/slideLayout" Target="../slideLayouts/slideLayout1639.xml"/><Relationship Id="rId483" Type="http://schemas.openxmlformats.org/officeDocument/2006/relationships/slideLayout" Target="../slideLayouts/slideLayout1681.xml"/><Relationship Id="rId539" Type="http://schemas.openxmlformats.org/officeDocument/2006/relationships/slideLayout" Target="../slideLayouts/slideLayout1737.xml"/><Relationship Id="rId690" Type="http://schemas.openxmlformats.org/officeDocument/2006/relationships/slideLayout" Target="../slideLayouts/slideLayout1888.xml"/><Relationship Id="rId704" Type="http://schemas.openxmlformats.org/officeDocument/2006/relationships/slideLayout" Target="../slideLayouts/slideLayout1902.xml"/><Relationship Id="rId746" Type="http://schemas.openxmlformats.org/officeDocument/2006/relationships/slideLayout" Target="../slideLayouts/slideLayout1944.xml"/><Relationship Id="rId911" Type="http://schemas.openxmlformats.org/officeDocument/2006/relationships/slideLayout" Target="../slideLayouts/slideLayout2109.xml"/><Relationship Id="rId40" Type="http://schemas.openxmlformats.org/officeDocument/2006/relationships/slideLayout" Target="../slideLayouts/slideLayout1238.xml"/><Relationship Id="rId136" Type="http://schemas.openxmlformats.org/officeDocument/2006/relationships/slideLayout" Target="../slideLayouts/slideLayout1334.xml"/><Relationship Id="rId178" Type="http://schemas.openxmlformats.org/officeDocument/2006/relationships/slideLayout" Target="../slideLayouts/slideLayout1376.xml"/><Relationship Id="rId301" Type="http://schemas.openxmlformats.org/officeDocument/2006/relationships/slideLayout" Target="../slideLayouts/slideLayout1499.xml"/><Relationship Id="rId343" Type="http://schemas.openxmlformats.org/officeDocument/2006/relationships/slideLayout" Target="../slideLayouts/slideLayout1541.xml"/><Relationship Id="rId550" Type="http://schemas.openxmlformats.org/officeDocument/2006/relationships/slideLayout" Target="../slideLayouts/slideLayout1748.xml"/><Relationship Id="rId788" Type="http://schemas.openxmlformats.org/officeDocument/2006/relationships/slideLayout" Target="../slideLayouts/slideLayout1986.xml"/><Relationship Id="rId953" Type="http://schemas.openxmlformats.org/officeDocument/2006/relationships/slideLayout" Target="../slideLayouts/slideLayout2151.xml"/><Relationship Id="rId82" Type="http://schemas.openxmlformats.org/officeDocument/2006/relationships/slideLayout" Target="../slideLayouts/slideLayout1280.xml"/><Relationship Id="rId203" Type="http://schemas.openxmlformats.org/officeDocument/2006/relationships/slideLayout" Target="../slideLayouts/slideLayout1401.xml"/><Relationship Id="rId385" Type="http://schemas.openxmlformats.org/officeDocument/2006/relationships/slideLayout" Target="../slideLayouts/slideLayout1583.xml"/><Relationship Id="rId592" Type="http://schemas.openxmlformats.org/officeDocument/2006/relationships/slideLayout" Target="../slideLayouts/slideLayout1790.xml"/><Relationship Id="rId606" Type="http://schemas.openxmlformats.org/officeDocument/2006/relationships/slideLayout" Target="../slideLayouts/slideLayout1804.xml"/><Relationship Id="rId648" Type="http://schemas.openxmlformats.org/officeDocument/2006/relationships/slideLayout" Target="../slideLayouts/slideLayout1846.xml"/><Relationship Id="rId813" Type="http://schemas.openxmlformats.org/officeDocument/2006/relationships/slideLayout" Target="../slideLayouts/slideLayout2011.xml"/><Relationship Id="rId855" Type="http://schemas.openxmlformats.org/officeDocument/2006/relationships/slideLayout" Target="../slideLayouts/slideLayout2053.xml"/><Relationship Id="rId245" Type="http://schemas.openxmlformats.org/officeDocument/2006/relationships/slideLayout" Target="../slideLayouts/slideLayout1443.xml"/><Relationship Id="rId287" Type="http://schemas.openxmlformats.org/officeDocument/2006/relationships/slideLayout" Target="../slideLayouts/slideLayout1485.xml"/><Relationship Id="rId410" Type="http://schemas.openxmlformats.org/officeDocument/2006/relationships/slideLayout" Target="../slideLayouts/slideLayout1608.xml"/><Relationship Id="rId452" Type="http://schemas.openxmlformats.org/officeDocument/2006/relationships/slideLayout" Target="../slideLayouts/slideLayout1650.xml"/><Relationship Id="rId494" Type="http://schemas.openxmlformats.org/officeDocument/2006/relationships/slideLayout" Target="../slideLayouts/slideLayout1692.xml"/><Relationship Id="rId508" Type="http://schemas.openxmlformats.org/officeDocument/2006/relationships/slideLayout" Target="../slideLayouts/slideLayout1706.xml"/><Relationship Id="rId715" Type="http://schemas.openxmlformats.org/officeDocument/2006/relationships/slideLayout" Target="../slideLayouts/slideLayout1913.xml"/><Relationship Id="rId897" Type="http://schemas.openxmlformats.org/officeDocument/2006/relationships/slideLayout" Target="../slideLayouts/slideLayout2095.xml"/><Relationship Id="rId922" Type="http://schemas.openxmlformats.org/officeDocument/2006/relationships/slideLayout" Target="../slideLayouts/slideLayout2120.xml"/><Relationship Id="rId105" Type="http://schemas.openxmlformats.org/officeDocument/2006/relationships/slideLayout" Target="../slideLayouts/slideLayout1303.xml"/><Relationship Id="rId147" Type="http://schemas.openxmlformats.org/officeDocument/2006/relationships/slideLayout" Target="../slideLayouts/slideLayout1345.xml"/><Relationship Id="rId312" Type="http://schemas.openxmlformats.org/officeDocument/2006/relationships/slideLayout" Target="../slideLayouts/slideLayout1510.xml"/><Relationship Id="rId354" Type="http://schemas.openxmlformats.org/officeDocument/2006/relationships/slideLayout" Target="../slideLayouts/slideLayout1552.xml"/><Relationship Id="rId757" Type="http://schemas.openxmlformats.org/officeDocument/2006/relationships/slideLayout" Target="../slideLayouts/slideLayout1955.xml"/><Relationship Id="rId799" Type="http://schemas.openxmlformats.org/officeDocument/2006/relationships/slideLayout" Target="../slideLayouts/slideLayout1997.xml"/><Relationship Id="rId964" Type="http://schemas.openxmlformats.org/officeDocument/2006/relationships/slideLayout" Target="../slideLayouts/slideLayout2162.xml"/><Relationship Id="rId51" Type="http://schemas.openxmlformats.org/officeDocument/2006/relationships/slideLayout" Target="../slideLayouts/slideLayout1249.xml"/><Relationship Id="rId93" Type="http://schemas.openxmlformats.org/officeDocument/2006/relationships/slideLayout" Target="../slideLayouts/slideLayout1291.xml"/><Relationship Id="rId189" Type="http://schemas.openxmlformats.org/officeDocument/2006/relationships/slideLayout" Target="../slideLayouts/slideLayout1387.xml"/><Relationship Id="rId396" Type="http://schemas.openxmlformats.org/officeDocument/2006/relationships/slideLayout" Target="../slideLayouts/slideLayout1594.xml"/><Relationship Id="rId561" Type="http://schemas.openxmlformats.org/officeDocument/2006/relationships/slideLayout" Target="../slideLayouts/slideLayout1759.xml"/><Relationship Id="rId617" Type="http://schemas.openxmlformats.org/officeDocument/2006/relationships/slideLayout" Target="../slideLayouts/slideLayout1815.xml"/><Relationship Id="rId659" Type="http://schemas.openxmlformats.org/officeDocument/2006/relationships/slideLayout" Target="../slideLayouts/slideLayout1857.xml"/><Relationship Id="rId824" Type="http://schemas.openxmlformats.org/officeDocument/2006/relationships/slideLayout" Target="../slideLayouts/slideLayout2022.xml"/><Relationship Id="rId866" Type="http://schemas.openxmlformats.org/officeDocument/2006/relationships/slideLayout" Target="../slideLayouts/slideLayout2064.xml"/><Relationship Id="rId214" Type="http://schemas.openxmlformats.org/officeDocument/2006/relationships/slideLayout" Target="../slideLayouts/slideLayout1412.xml"/><Relationship Id="rId256" Type="http://schemas.openxmlformats.org/officeDocument/2006/relationships/slideLayout" Target="../slideLayouts/slideLayout1454.xml"/><Relationship Id="rId298" Type="http://schemas.openxmlformats.org/officeDocument/2006/relationships/slideLayout" Target="../slideLayouts/slideLayout1496.xml"/><Relationship Id="rId421" Type="http://schemas.openxmlformats.org/officeDocument/2006/relationships/slideLayout" Target="../slideLayouts/slideLayout1619.xml"/><Relationship Id="rId463" Type="http://schemas.openxmlformats.org/officeDocument/2006/relationships/slideLayout" Target="../slideLayouts/slideLayout1661.xml"/><Relationship Id="rId519" Type="http://schemas.openxmlformats.org/officeDocument/2006/relationships/slideLayout" Target="../slideLayouts/slideLayout1717.xml"/><Relationship Id="rId670" Type="http://schemas.openxmlformats.org/officeDocument/2006/relationships/slideLayout" Target="../slideLayouts/slideLayout1868.xml"/><Relationship Id="rId116" Type="http://schemas.openxmlformats.org/officeDocument/2006/relationships/slideLayout" Target="../slideLayouts/slideLayout1314.xml"/><Relationship Id="rId158" Type="http://schemas.openxmlformats.org/officeDocument/2006/relationships/slideLayout" Target="../slideLayouts/slideLayout1356.xml"/><Relationship Id="rId323" Type="http://schemas.openxmlformats.org/officeDocument/2006/relationships/slideLayout" Target="../slideLayouts/slideLayout1521.xml"/><Relationship Id="rId530" Type="http://schemas.openxmlformats.org/officeDocument/2006/relationships/slideLayout" Target="../slideLayouts/slideLayout1728.xml"/><Relationship Id="rId726" Type="http://schemas.openxmlformats.org/officeDocument/2006/relationships/slideLayout" Target="../slideLayouts/slideLayout1924.xml"/><Relationship Id="rId768" Type="http://schemas.openxmlformats.org/officeDocument/2006/relationships/slideLayout" Target="../slideLayouts/slideLayout1966.xml"/><Relationship Id="rId933" Type="http://schemas.openxmlformats.org/officeDocument/2006/relationships/slideLayout" Target="../slideLayouts/slideLayout2131.xml"/><Relationship Id="rId20" Type="http://schemas.openxmlformats.org/officeDocument/2006/relationships/slideLayout" Target="../slideLayouts/slideLayout1218.xml"/><Relationship Id="rId62" Type="http://schemas.openxmlformats.org/officeDocument/2006/relationships/slideLayout" Target="../slideLayouts/slideLayout1260.xml"/><Relationship Id="rId365" Type="http://schemas.openxmlformats.org/officeDocument/2006/relationships/slideLayout" Target="../slideLayouts/slideLayout1563.xml"/><Relationship Id="rId572" Type="http://schemas.openxmlformats.org/officeDocument/2006/relationships/slideLayout" Target="../slideLayouts/slideLayout1770.xml"/><Relationship Id="rId628" Type="http://schemas.openxmlformats.org/officeDocument/2006/relationships/slideLayout" Target="../slideLayouts/slideLayout1826.xml"/><Relationship Id="rId835" Type="http://schemas.openxmlformats.org/officeDocument/2006/relationships/slideLayout" Target="../slideLayouts/slideLayout2033.xml"/><Relationship Id="rId225" Type="http://schemas.openxmlformats.org/officeDocument/2006/relationships/slideLayout" Target="../slideLayouts/slideLayout1423.xml"/><Relationship Id="rId267" Type="http://schemas.openxmlformats.org/officeDocument/2006/relationships/slideLayout" Target="../slideLayouts/slideLayout1465.xml"/><Relationship Id="rId432" Type="http://schemas.openxmlformats.org/officeDocument/2006/relationships/slideLayout" Target="../slideLayouts/slideLayout1630.xml"/><Relationship Id="rId474" Type="http://schemas.openxmlformats.org/officeDocument/2006/relationships/slideLayout" Target="../slideLayouts/slideLayout1672.xml"/><Relationship Id="rId877" Type="http://schemas.openxmlformats.org/officeDocument/2006/relationships/slideLayout" Target="../slideLayouts/slideLayout2075.xml"/><Relationship Id="rId127" Type="http://schemas.openxmlformats.org/officeDocument/2006/relationships/slideLayout" Target="../slideLayouts/slideLayout1325.xml"/><Relationship Id="rId681" Type="http://schemas.openxmlformats.org/officeDocument/2006/relationships/slideLayout" Target="../slideLayouts/slideLayout1879.xml"/><Relationship Id="rId737" Type="http://schemas.openxmlformats.org/officeDocument/2006/relationships/slideLayout" Target="../slideLayouts/slideLayout1935.xml"/><Relationship Id="rId779" Type="http://schemas.openxmlformats.org/officeDocument/2006/relationships/slideLayout" Target="../slideLayouts/slideLayout1977.xml"/><Relationship Id="rId902" Type="http://schemas.openxmlformats.org/officeDocument/2006/relationships/slideLayout" Target="../slideLayouts/slideLayout2100.xml"/><Relationship Id="rId944" Type="http://schemas.openxmlformats.org/officeDocument/2006/relationships/slideLayout" Target="../slideLayouts/slideLayout2142.xml"/><Relationship Id="rId31" Type="http://schemas.openxmlformats.org/officeDocument/2006/relationships/slideLayout" Target="../slideLayouts/slideLayout1229.xml"/><Relationship Id="rId73" Type="http://schemas.openxmlformats.org/officeDocument/2006/relationships/slideLayout" Target="../slideLayouts/slideLayout1271.xml"/><Relationship Id="rId169" Type="http://schemas.openxmlformats.org/officeDocument/2006/relationships/slideLayout" Target="../slideLayouts/slideLayout1367.xml"/><Relationship Id="rId334" Type="http://schemas.openxmlformats.org/officeDocument/2006/relationships/slideLayout" Target="../slideLayouts/slideLayout1532.xml"/><Relationship Id="rId376" Type="http://schemas.openxmlformats.org/officeDocument/2006/relationships/slideLayout" Target="../slideLayouts/slideLayout1574.xml"/><Relationship Id="rId541" Type="http://schemas.openxmlformats.org/officeDocument/2006/relationships/slideLayout" Target="../slideLayouts/slideLayout1739.xml"/><Relationship Id="rId583" Type="http://schemas.openxmlformats.org/officeDocument/2006/relationships/slideLayout" Target="../slideLayouts/slideLayout1781.xml"/><Relationship Id="rId639" Type="http://schemas.openxmlformats.org/officeDocument/2006/relationships/slideLayout" Target="../slideLayouts/slideLayout1837.xml"/><Relationship Id="rId790" Type="http://schemas.openxmlformats.org/officeDocument/2006/relationships/slideLayout" Target="../slideLayouts/slideLayout1988.xml"/><Relationship Id="rId804" Type="http://schemas.openxmlformats.org/officeDocument/2006/relationships/slideLayout" Target="../slideLayouts/slideLayout2002.xml"/><Relationship Id="rId4" Type="http://schemas.openxmlformats.org/officeDocument/2006/relationships/slideLayout" Target="../slideLayouts/slideLayout1202.xml"/><Relationship Id="rId180" Type="http://schemas.openxmlformats.org/officeDocument/2006/relationships/slideLayout" Target="../slideLayouts/slideLayout1378.xml"/><Relationship Id="rId236" Type="http://schemas.openxmlformats.org/officeDocument/2006/relationships/slideLayout" Target="../slideLayouts/slideLayout1434.xml"/><Relationship Id="rId278" Type="http://schemas.openxmlformats.org/officeDocument/2006/relationships/slideLayout" Target="../slideLayouts/slideLayout1476.xml"/><Relationship Id="rId401" Type="http://schemas.openxmlformats.org/officeDocument/2006/relationships/slideLayout" Target="../slideLayouts/slideLayout1599.xml"/><Relationship Id="rId443" Type="http://schemas.openxmlformats.org/officeDocument/2006/relationships/slideLayout" Target="../slideLayouts/slideLayout1641.xml"/><Relationship Id="rId650" Type="http://schemas.openxmlformats.org/officeDocument/2006/relationships/slideLayout" Target="../slideLayouts/slideLayout1848.xml"/><Relationship Id="rId846" Type="http://schemas.openxmlformats.org/officeDocument/2006/relationships/slideLayout" Target="../slideLayouts/slideLayout2044.xml"/><Relationship Id="rId888" Type="http://schemas.openxmlformats.org/officeDocument/2006/relationships/slideLayout" Target="../slideLayouts/slideLayout2086.xml"/><Relationship Id="rId303" Type="http://schemas.openxmlformats.org/officeDocument/2006/relationships/slideLayout" Target="../slideLayouts/slideLayout1501.xml"/><Relationship Id="rId485" Type="http://schemas.openxmlformats.org/officeDocument/2006/relationships/slideLayout" Target="../slideLayouts/slideLayout1683.xml"/><Relationship Id="rId692" Type="http://schemas.openxmlformats.org/officeDocument/2006/relationships/slideLayout" Target="../slideLayouts/slideLayout1890.xml"/><Relationship Id="rId706" Type="http://schemas.openxmlformats.org/officeDocument/2006/relationships/slideLayout" Target="../slideLayouts/slideLayout1904.xml"/><Relationship Id="rId748" Type="http://schemas.openxmlformats.org/officeDocument/2006/relationships/slideLayout" Target="../slideLayouts/slideLayout1946.xml"/><Relationship Id="rId913" Type="http://schemas.openxmlformats.org/officeDocument/2006/relationships/slideLayout" Target="../slideLayouts/slideLayout2111.xml"/><Relationship Id="rId955" Type="http://schemas.openxmlformats.org/officeDocument/2006/relationships/slideLayout" Target="../slideLayouts/slideLayout2153.xml"/><Relationship Id="rId42" Type="http://schemas.openxmlformats.org/officeDocument/2006/relationships/slideLayout" Target="../slideLayouts/slideLayout1240.xml"/><Relationship Id="rId84" Type="http://schemas.openxmlformats.org/officeDocument/2006/relationships/slideLayout" Target="../slideLayouts/slideLayout1282.xml"/><Relationship Id="rId138" Type="http://schemas.openxmlformats.org/officeDocument/2006/relationships/slideLayout" Target="../slideLayouts/slideLayout1336.xml"/><Relationship Id="rId345" Type="http://schemas.openxmlformats.org/officeDocument/2006/relationships/slideLayout" Target="../slideLayouts/slideLayout1543.xml"/><Relationship Id="rId387" Type="http://schemas.openxmlformats.org/officeDocument/2006/relationships/slideLayout" Target="../slideLayouts/slideLayout1585.xml"/><Relationship Id="rId510" Type="http://schemas.openxmlformats.org/officeDocument/2006/relationships/slideLayout" Target="../slideLayouts/slideLayout1708.xml"/><Relationship Id="rId552" Type="http://schemas.openxmlformats.org/officeDocument/2006/relationships/slideLayout" Target="../slideLayouts/slideLayout1750.xml"/><Relationship Id="rId594" Type="http://schemas.openxmlformats.org/officeDocument/2006/relationships/slideLayout" Target="../slideLayouts/slideLayout1792.xml"/><Relationship Id="rId608" Type="http://schemas.openxmlformats.org/officeDocument/2006/relationships/slideLayout" Target="../slideLayouts/slideLayout1806.xml"/><Relationship Id="rId815" Type="http://schemas.openxmlformats.org/officeDocument/2006/relationships/slideLayout" Target="../slideLayouts/slideLayout2013.xml"/><Relationship Id="rId191" Type="http://schemas.openxmlformats.org/officeDocument/2006/relationships/slideLayout" Target="../slideLayouts/slideLayout1389.xml"/><Relationship Id="rId205" Type="http://schemas.openxmlformats.org/officeDocument/2006/relationships/slideLayout" Target="../slideLayouts/slideLayout1403.xml"/><Relationship Id="rId247" Type="http://schemas.openxmlformats.org/officeDocument/2006/relationships/slideLayout" Target="../slideLayouts/slideLayout1445.xml"/><Relationship Id="rId412" Type="http://schemas.openxmlformats.org/officeDocument/2006/relationships/slideLayout" Target="../slideLayouts/slideLayout1610.xml"/><Relationship Id="rId857" Type="http://schemas.openxmlformats.org/officeDocument/2006/relationships/slideLayout" Target="../slideLayouts/slideLayout2055.xml"/><Relationship Id="rId899" Type="http://schemas.openxmlformats.org/officeDocument/2006/relationships/slideLayout" Target="../slideLayouts/slideLayout2097.xml"/><Relationship Id="rId107" Type="http://schemas.openxmlformats.org/officeDocument/2006/relationships/slideLayout" Target="../slideLayouts/slideLayout1305.xml"/><Relationship Id="rId289" Type="http://schemas.openxmlformats.org/officeDocument/2006/relationships/slideLayout" Target="../slideLayouts/slideLayout1487.xml"/><Relationship Id="rId454" Type="http://schemas.openxmlformats.org/officeDocument/2006/relationships/slideLayout" Target="../slideLayouts/slideLayout1652.xml"/><Relationship Id="rId496" Type="http://schemas.openxmlformats.org/officeDocument/2006/relationships/slideLayout" Target="../slideLayouts/slideLayout1694.xml"/><Relationship Id="rId661" Type="http://schemas.openxmlformats.org/officeDocument/2006/relationships/slideLayout" Target="../slideLayouts/slideLayout1859.xml"/><Relationship Id="rId717" Type="http://schemas.openxmlformats.org/officeDocument/2006/relationships/slideLayout" Target="../slideLayouts/slideLayout1915.xml"/><Relationship Id="rId759" Type="http://schemas.openxmlformats.org/officeDocument/2006/relationships/slideLayout" Target="../slideLayouts/slideLayout1957.xml"/><Relationship Id="rId924" Type="http://schemas.openxmlformats.org/officeDocument/2006/relationships/slideLayout" Target="../slideLayouts/slideLayout2122.xml"/><Relationship Id="rId966" Type="http://schemas.openxmlformats.org/officeDocument/2006/relationships/slideLayout" Target="../slideLayouts/slideLayout2164.xml"/><Relationship Id="rId11" Type="http://schemas.openxmlformats.org/officeDocument/2006/relationships/slideLayout" Target="../slideLayouts/slideLayout1209.xml"/><Relationship Id="rId53" Type="http://schemas.openxmlformats.org/officeDocument/2006/relationships/slideLayout" Target="../slideLayouts/slideLayout1251.xml"/><Relationship Id="rId149" Type="http://schemas.openxmlformats.org/officeDocument/2006/relationships/slideLayout" Target="../slideLayouts/slideLayout1347.xml"/><Relationship Id="rId314" Type="http://schemas.openxmlformats.org/officeDocument/2006/relationships/slideLayout" Target="../slideLayouts/slideLayout1512.xml"/><Relationship Id="rId356" Type="http://schemas.openxmlformats.org/officeDocument/2006/relationships/slideLayout" Target="../slideLayouts/slideLayout1554.xml"/><Relationship Id="rId398" Type="http://schemas.openxmlformats.org/officeDocument/2006/relationships/slideLayout" Target="../slideLayouts/slideLayout1596.xml"/><Relationship Id="rId521" Type="http://schemas.openxmlformats.org/officeDocument/2006/relationships/slideLayout" Target="../slideLayouts/slideLayout1719.xml"/><Relationship Id="rId563" Type="http://schemas.openxmlformats.org/officeDocument/2006/relationships/slideLayout" Target="../slideLayouts/slideLayout1761.xml"/><Relationship Id="rId619" Type="http://schemas.openxmlformats.org/officeDocument/2006/relationships/slideLayout" Target="../slideLayouts/slideLayout1817.xml"/><Relationship Id="rId770" Type="http://schemas.openxmlformats.org/officeDocument/2006/relationships/slideLayout" Target="../slideLayouts/slideLayout1968.xml"/><Relationship Id="rId95" Type="http://schemas.openxmlformats.org/officeDocument/2006/relationships/slideLayout" Target="../slideLayouts/slideLayout1293.xml"/><Relationship Id="rId160" Type="http://schemas.openxmlformats.org/officeDocument/2006/relationships/slideLayout" Target="../slideLayouts/slideLayout1358.xml"/><Relationship Id="rId216" Type="http://schemas.openxmlformats.org/officeDocument/2006/relationships/slideLayout" Target="../slideLayouts/slideLayout1414.xml"/><Relationship Id="rId423" Type="http://schemas.openxmlformats.org/officeDocument/2006/relationships/slideLayout" Target="../slideLayouts/slideLayout1621.xml"/><Relationship Id="rId826" Type="http://schemas.openxmlformats.org/officeDocument/2006/relationships/slideLayout" Target="../slideLayouts/slideLayout2024.xml"/><Relationship Id="rId868" Type="http://schemas.openxmlformats.org/officeDocument/2006/relationships/slideLayout" Target="../slideLayouts/slideLayout2066.xml"/><Relationship Id="rId258" Type="http://schemas.openxmlformats.org/officeDocument/2006/relationships/slideLayout" Target="../slideLayouts/slideLayout1456.xml"/><Relationship Id="rId465" Type="http://schemas.openxmlformats.org/officeDocument/2006/relationships/slideLayout" Target="../slideLayouts/slideLayout1663.xml"/><Relationship Id="rId630" Type="http://schemas.openxmlformats.org/officeDocument/2006/relationships/slideLayout" Target="../slideLayouts/slideLayout1828.xml"/><Relationship Id="rId672" Type="http://schemas.openxmlformats.org/officeDocument/2006/relationships/slideLayout" Target="../slideLayouts/slideLayout1870.xml"/><Relationship Id="rId728" Type="http://schemas.openxmlformats.org/officeDocument/2006/relationships/slideLayout" Target="../slideLayouts/slideLayout1926.xml"/><Relationship Id="rId935" Type="http://schemas.openxmlformats.org/officeDocument/2006/relationships/slideLayout" Target="../slideLayouts/slideLayout2133.xml"/><Relationship Id="rId22" Type="http://schemas.openxmlformats.org/officeDocument/2006/relationships/slideLayout" Target="../slideLayouts/slideLayout1220.xml"/><Relationship Id="rId64" Type="http://schemas.openxmlformats.org/officeDocument/2006/relationships/slideLayout" Target="../slideLayouts/slideLayout1262.xml"/><Relationship Id="rId118" Type="http://schemas.openxmlformats.org/officeDocument/2006/relationships/slideLayout" Target="../slideLayouts/slideLayout1316.xml"/><Relationship Id="rId325" Type="http://schemas.openxmlformats.org/officeDocument/2006/relationships/slideLayout" Target="../slideLayouts/slideLayout1523.xml"/><Relationship Id="rId367" Type="http://schemas.openxmlformats.org/officeDocument/2006/relationships/slideLayout" Target="../slideLayouts/slideLayout1565.xml"/><Relationship Id="rId532" Type="http://schemas.openxmlformats.org/officeDocument/2006/relationships/slideLayout" Target="../slideLayouts/slideLayout1730.xml"/><Relationship Id="rId574" Type="http://schemas.openxmlformats.org/officeDocument/2006/relationships/slideLayout" Target="../slideLayouts/slideLayout1772.xml"/><Relationship Id="rId171" Type="http://schemas.openxmlformats.org/officeDocument/2006/relationships/slideLayout" Target="../slideLayouts/slideLayout1369.xml"/><Relationship Id="rId227" Type="http://schemas.openxmlformats.org/officeDocument/2006/relationships/slideLayout" Target="../slideLayouts/slideLayout1425.xml"/><Relationship Id="rId781" Type="http://schemas.openxmlformats.org/officeDocument/2006/relationships/slideLayout" Target="../slideLayouts/slideLayout1979.xml"/><Relationship Id="rId837" Type="http://schemas.openxmlformats.org/officeDocument/2006/relationships/slideLayout" Target="../slideLayouts/slideLayout2035.xml"/><Relationship Id="rId879" Type="http://schemas.openxmlformats.org/officeDocument/2006/relationships/slideLayout" Target="../slideLayouts/slideLayout2077.xml"/><Relationship Id="rId269" Type="http://schemas.openxmlformats.org/officeDocument/2006/relationships/slideLayout" Target="../slideLayouts/slideLayout1467.xml"/><Relationship Id="rId434" Type="http://schemas.openxmlformats.org/officeDocument/2006/relationships/slideLayout" Target="../slideLayouts/slideLayout1632.xml"/><Relationship Id="rId476" Type="http://schemas.openxmlformats.org/officeDocument/2006/relationships/slideLayout" Target="../slideLayouts/slideLayout1674.xml"/><Relationship Id="rId641" Type="http://schemas.openxmlformats.org/officeDocument/2006/relationships/slideLayout" Target="../slideLayouts/slideLayout1839.xml"/><Relationship Id="rId683" Type="http://schemas.openxmlformats.org/officeDocument/2006/relationships/slideLayout" Target="../slideLayouts/slideLayout1881.xml"/><Relationship Id="rId739" Type="http://schemas.openxmlformats.org/officeDocument/2006/relationships/slideLayout" Target="../slideLayouts/slideLayout1937.xml"/><Relationship Id="rId890" Type="http://schemas.openxmlformats.org/officeDocument/2006/relationships/slideLayout" Target="../slideLayouts/slideLayout2088.xml"/><Relationship Id="rId904" Type="http://schemas.openxmlformats.org/officeDocument/2006/relationships/slideLayout" Target="../slideLayouts/slideLayout2102.xml"/><Relationship Id="rId33" Type="http://schemas.openxmlformats.org/officeDocument/2006/relationships/slideLayout" Target="../slideLayouts/slideLayout1231.xml"/><Relationship Id="rId129" Type="http://schemas.openxmlformats.org/officeDocument/2006/relationships/slideLayout" Target="../slideLayouts/slideLayout1327.xml"/><Relationship Id="rId280" Type="http://schemas.openxmlformats.org/officeDocument/2006/relationships/slideLayout" Target="../slideLayouts/slideLayout1478.xml"/><Relationship Id="rId336" Type="http://schemas.openxmlformats.org/officeDocument/2006/relationships/slideLayout" Target="../slideLayouts/slideLayout1534.xml"/><Relationship Id="rId501" Type="http://schemas.openxmlformats.org/officeDocument/2006/relationships/slideLayout" Target="../slideLayouts/slideLayout1699.xml"/><Relationship Id="rId543" Type="http://schemas.openxmlformats.org/officeDocument/2006/relationships/slideLayout" Target="../slideLayouts/slideLayout1741.xml"/><Relationship Id="rId946" Type="http://schemas.openxmlformats.org/officeDocument/2006/relationships/slideLayout" Target="../slideLayouts/slideLayout2144.xml"/><Relationship Id="rId75" Type="http://schemas.openxmlformats.org/officeDocument/2006/relationships/slideLayout" Target="../slideLayouts/slideLayout1273.xml"/><Relationship Id="rId140" Type="http://schemas.openxmlformats.org/officeDocument/2006/relationships/slideLayout" Target="../slideLayouts/slideLayout1338.xml"/><Relationship Id="rId182" Type="http://schemas.openxmlformats.org/officeDocument/2006/relationships/slideLayout" Target="../slideLayouts/slideLayout1380.xml"/><Relationship Id="rId378" Type="http://schemas.openxmlformats.org/officeDocument/2006/relationships/slideLayout" Target="../slideLayouts/slideLayout1576.xml"/><Relationship Id="rId403" Type="http://schemas.openxmlformats.org/officeDocument/2006/relationships/slideLayout" Target="../slideLayouts/slideLayout1601.xml"/><Relationship Id="rId585" Type="http://schemas.openxmlformats.org/officeDocument/2006/relationships/slideLayout" Target="../slideLayouts/slideLayout1783.xml"/><Relationship Id="rId750" Type="http://schemas.openxmlformats.org/officeDocument/2006/relationships/slideLayout" Target="../slideLayouts/slideLayout1948.xml"/><Relationship Id="rId792" Type="http://schemas.openxmlformats.org/officeDocument/2006/relationships/slideLayout" Target="../slideLayouts/slideLayout1990.xml"/><Relationship Id="rId806" Type="http://schemas.openxmlformats.org/officeDocument/2006/relationships/slideLayout" Target="../slideLayouts/slideLayout2004.xml"/><Relationship Id="rId848" Type="http://schemas.openxmlformats.org/officeDocument/2006/relationships/slideLayout" Target="../slideLayouts/slideLayout2046.xml"/><Relationship Id="rId6" Type="http://schemas.openxmlformats.org/officeDocument/2006/relationships/slideLayout" Target="../slideLayouts/slideLayout1204.xml"/><Relationship Id="rId238" Type="http://schemas.openxmlformats.org/officeDocument/2006/relationships/slideLayout" Target="../slideLayouts/slideLayout1436.xml"/><Relationship Id="rId445" Type="http://schemas.openxmlformats.org/officeDocument/2006/relationships/slideLayout" Target="../slideLayouts/slideLayout1643.xml"/><Relationship Id="rId487" Type="http://schemas.openxmlformats.org/officeDocument/2006/relationships/slideLayout" Target="../slideLayouts/slideLayout1685.xml"/><Relationship Id="rId610" Type="http://schemas.openxmlformats.org/officeDocument/2006/relationships/slideLayout" Target="../slideLayouts/slideLayout1808.xml"/><Relationship Id="rId652" Type="http://schemas.openxmlformats.org/officeDocument/2006/relationships/slideLayout" Target="../slideLayouts/slideLayout1850.xml"/><Relationship Id="rId694" Type="http://schemas.openxmlformats.org/officeDocument/2006/relationships/slideLayout" Target="../slideLayouts/slideLayout1892.xml"/><Relationship Id="rId708" Type="http://schemas.openxmlformats.org/officeDocument/2006/relationships/slideLayout" Target="../slideLayouts/slideLayout1906.xml"/><Relationship Id="rId915" Type="http://schemas.openxmlformats.org/officeDocument/2006/relationships/slideLayout" Target="../slideLayouts/slideLayout2113.xml"/><Relationship Id="rId291" Type="http://schemas.openxmlformats.org/officeDocument/2006/relationships/slideLayout" Target="../slideLayouts/slideLayout1489.xml"/><Relationship Id="rId305" Type="http://schemas.openxmlformats.org/officeDocument/2006/relationships/slideLayout" Target="../slideLayouts/slideLayout1503.xml"/><Relationship Id="rId347" Type="http://schemas.openxmlformats.org/officeDocument/2006/relationships/slideLayout" Target="../slideLayouts/slideLayout1545.xml"/><Relationship Id="rId512" Type="http://schemas.openxmlformats.org/officeDocument/2006/relationships/slideLayout" Target="../slideLayouts/slideLayout1710.xml"/><Relationship Id="rId957" Type="http://schemas.openxmlformats.org/officeDocument/2006/relationships/slideLayout" Target="../slideLayouts/slideLayout2155.xml"/><Relationship Id="rId44" Type="http://schemas.openxmlformats.org/officeDocument/2006/relationships/slideLayout" Target="../slideLayouts/slideLayout1242.xml"/><Relationship Id="rId86" Type="http://schemas.openxmlformats.org/officeDocument/2006/relationships/slideLayout" Target="../slideLayouts/slideLayout1284.xml"/><Relationship Id="rId151" Type="http://schemas.openxmlformats.org/officeDocument/2006/relationships/slideLayout" Target="../slideLayouts/slideLayout1349.xml"/><Relationship Id="rId389" Type="http://schemas.openxmlformats.org/officeDocument/2006/relationships/slideLayout" Target="../slideLayouts/slideLayout1587.xml"/><Relationship Id="rId554" Type="http://schemas.openxmlformats.org/officeDocument/2006/relationships/slideLayout" Target="../slideLayouts/slideLayout1752.xml"/><Relationship Id="rId596" Type="http://schemas.openxmlformats.org/officeDocument/2006/relationships/slideLayout" Target="../slideLayouts/slideLayout1794.xml"/><Relationship Id="rId761" Type="http://schemas.openxmlformats.org/officeDocument/2006/relationships/slideLayout" Target="../slideLayouts/slideLayout1959.xml"/><Relationship Id="rId817" Type="http://schemas.openxmlformats.org/officeDocument/2006/relationships/slideLayout" Target="../slideLayouts/slideLayout2015.xml"/><Relationship Id="rId859" Type="http://schemas.openxmlformats.org/officeDocument/2006/relationships/slideLayout" Target="../slideLayouts/slideLayout2057.xml"/><Relationship Id="rId193" Type="http://schemas.openxmlformats.org/officeDocument/2006/relationships/slideLayout" Target="../slideLayouts/slideLayout1391.xml"/><Relationship Id="rId207" Type="http://schemas.openxmlformats.org/officeDocument/2006/relationships/slideLayout" Target="../slideLayouts/slideLayout1405.xml"/><Relationship Id="rId249" Type="http://schemas.openxmlformats.org/officeDocument/2006/relationships/slideLayout" Target="../slideLayouts/slideLayout1447.xml"/><Relationship Id="rId414" Type="http://schemas.openxmlformats.org/officeDocument/2006/relationships/slideLayout" Target="../slideLayouts/slideLayout1612.xml"/><Relationship Id="rId456" Type="http://schemas.openxmlformats.org/officeDocument/2006/relationships/slideLayout" Target="../slideLayouts/slideLayout1654.xml"/><Relationship Id="rId498" Type="http://schemas.openxmlformats.org/officeDocument/2006/relationships/slideLayout" Target="../slideLayouts/slideLayout1696.xml"/><Relationship Id="rId621" Type="http://schemas.openxmlformats.org/officeDocument/2006/relationships/slideLayout" Target="../slideLayouts/slideLayout1819.xml"/><Relationship Id="rId663" Type="http://schemas.openxmlformats.org/officeDocument/2006/relationships/slideLayout" Target="../slideLayouts/slideLayout1861.xml"/><Relationship Id="rId870" Type="http://schemas.openxmlformats.org/officeDocument/2006/relationships/slideLayout" Target="../slideLayouts/slideLayout2068.xml"/><Relationship Id="rId13" Type="http://schemas.openxmlformats.org/officeDocument/2006/relationships/slideLayout" Target="../slideLayouts/slideLayout1211.xml"/><Relationship Id="rId109" Type="http://schemas.openxmlformats.org/officeDocument/2006/relationships/slideLayout" Target="../slideLayouts/slideLayout1307.xml"/><Relationship Id="rId260" Type="http://schemas.openxmlformats.org/officeDocument/2006/relationships/slideLayout" Target="../slideLayouts/slideLayout1458.xml"/><Relationship Id="rId316" Type="http://schemas.openxmlformats.org/officeDocument/2006/relationships/slideLayout" Target="../slideLayouts/slideLayout1514.xml"/><Relationship Id="rId523" Type="http://schemas.openxmlformats.org/officeDocument/2006/relationships/slideLayout" Target="../slideLayouts/slideLayout1721.xml"/><Relationship Id="rId719" Type="http://schemas.openxmlformats.org/officeDocument/2006/relationships/slideLayout" Target="../slideLayouts/slideLayout1917.xml"/><Relationship Id="rId926" Type="http://schemas.openxmlformats.org/officeDocument/2006/relationships/slideLayout" Target="../slideLayouts/slideLayout2124.xml"/><Relationship Id="rId968" Type="http://schemas.openxmlformats.org/officeDocument/2006/relationships/slideLayout" Target="../slideLayouts/slideLayout2166.xml"/><Relationship Id="rId55" Type="http://schemas.openxmlformats.org/officeDocument/2006/relationships/slideLayout" Target="../slideLayouts/slideLayout1253.xml"/><Relationship Id="rId97" Type="http://schemas.openxmlformats.org/officeDocument/2006/relationships/slideLayout" Target="../slideLayouts/slideLayout1295.xml"/><Relationship Id="rId120" Type="http://schemas.openxmlformats.org/officeDocument/2006/relationships/slideLayout" Target="../slideLayouts/slideLayout1318.xml"/><Relationship Id="rId358" Type="http://schemas.openxmlformats.org/officeDocument/2006/relationships/slideLayout" Target="../slideLayouts/slideLayout1556.xml"/><Relationship Id="rId565" Type="http://schemas.openxmlformats.org/officeDocument/2006/relationships/slideLayout" Target="../slideLayouts/slideLayout1763.xml"/><Relationship Id="rId730" Type="http://schemas.openxmlformats.org/officeDocument/2006/relationships/slideLayout" Target="../slideLayouts/slideLayout1928.xml"/><Relationship Id="rId772" Type="http://schemas.openxmlformats.org/officeDocument/2006/relationships/slideLayout" Target="../slideLayouts/slideLayout1970.xml"/><Relationship Id="rId828" Type="http://schemas.openxmlformats.org/officeDocument/2006/relationships/slideLayout" Target="../slideLayouts/slideLayout2026.xml"/><Relationship Id="rId162" Type="http://schemas.openxmlformats.org/officeDocument/2006/relationships/slideLayout" Target="../slideLayouts/slideLayout1360.xml"/><Relationship Id="rId218" Type="http://schemas.openxmlformats.org/officeDocument/2006/relationships/slideLayout" Target="../slideLayouts/slideLayout1416.xml"/><Relationship Id="rId425" Type="http://schemas.openxmlformats.org/officeDocument/2006/relationships/slideLayout" Target="../slideLayouts/slideLayout1623.xml"/><Relationship Id="rId467" Type="http://schemas.openxmlformats.org/officeDocument/2006/relationships/slideLayout" Target="../slideLayouts/slideLayout1665.xml"/><Relationship Id="rId632" Type="http://schemas.openxmlformats.org/officeDocument/2006/relationships/slideLayout" Target="../slideLayouts/slideLayout1830.xml"/><Relationship Id="rId271" Type="http://schemas.openxmlformats.org/officeDocument/2006/relationships/slideLayout" Target="../slideLayouts/slideLayout1469.xml"/><Relationship Id="rId674" Type="http://schemas.openxmlformats.org/officeDocument/2006/relationships/slideLayout" Target="../slideLayouts/slideLayout1872.xml"/><Relationship Id="rId881" Type="http://schemas.openxmlformats.org/officeDocument/2006/relationships/slideLayout" Target="../slideLayouts/slideLayout2079.xml"/><Relationship Id="rId937" Type="http://schemas.openxmlformats.org/officeDocument/2006/relationships/slideLayout" Target="../slideLayouts/slideLayout2135.xml"/><Relationship Id="rId24" Type="http://schemas.openxmlformats.org/officeDocument/2006/relationships/slideLayout" Target="../slideLayouts/slideLayout1222.xml"/><Relationship Id="rId66" Type="http://schemas.openxmlformats.org/officeDocument/2006/relationships/slideLayout" Target="../slideLayouts/slideLayout1264.xml"/><Relationship Id="rId131" Type="http://schemas.openxmlformats.org/officeDocument/2006/relationships/slideLayout" Target="../slideLayouts/slideLayout1329.xml"/><Relationship Id="rId327" Type="http://schemas.openxmlformats.org/officeDocument/2006/relationships/slideLayout" Target="../slideLayouts/slideLayout1525.xml"/><Relationship Id="rId369" Type="http://schemas.openxmlformats.org/officeDocument/2006/relationships/slideLayout" Target="../slideLayouts/slideLayout1567.xml"/><Relationship Id="rId534" Type="http://schemas.openxmlformats.org/officeDocument/2006/relationships/slideLayout" Target="../slideLayouts/slideLayout1732.xml"/><Relationship Id="rId576" Type="http://schemas.openxmlformats.org/officeDocument/2006/relationships/slideLayout" Target="../slideLayouts/slideLayout1774.xml"/><Relationship Id="rId741" Type="http://schemas.openxmlformats.org/officeDocument/2006/relationships/slideLayout" Target="../slideLayouts/slideLayout1939.xml"/><Relationship Id="rId783" Type="http://schemas.openxmlformats.org/officeDocument/2006/relationships/slideLayout" Target="../slideLayouts/slideLayout1981.xml"/><Relationship Id="rId839" Type="http://schemas.openxmlformats.org/officeDocument/2006/relationships/slideLayout" Target="../slideLayouts/slideLayout2037.xml"/><Relationship Id="rId173" Type="http://schemas.openxmlformats.org/officeDocument/2006/relationships/slideLayout" Target="../slideLayouts/slideLayout1371.xml"/><Relationship Id="rId229" Type="http://schemas.openxmlformats.org/officeDocument/2006/relationships/slideLayout" Target="../slideLayouts/slideLayout1427.xml"/><Relationship Id="rId380" Type="http://schemas.openxmlformats.org/officeDocument/2006/relationships/slideLayout" Target="../slideLayouts/slideLayout1578.xml"/><Relationship Id="rId436" Type="http://schemas.openxmlformats.org/officeDocument/2006/relationships/slideLayout" Target="../slideLayouts/slideLayout1634.xml"/><Relationship Id="rId601" Type="http://schemas.openxmlformats.org/officeDocument/2006/relationships/slideLayout" Target="../slideLayouts/slideLayout1799.xml"/><Relationship Id="rId643" Type="http://schemas.openxmlformats.org/officeDocument/2006/relationships/slideLayout" Target="../slideLayouts/slideLayout1841.xml"/><Relationship Id="rId240" Type="http://schemas.openxmlformats.org/officeDocument/2006/relationships/slideLayout" Target="../slideLayouts/slideLayout1438.xml"/><Relationship Id="rId478" Type="http://schemas.openxmlformats.org/officeDocument/2006/relationships/slideLayout" Target="../slideLayouts/slideLayout1676.xml"/><Relationship Id="rId685" Type="http://schemas.openxmlformats.org/officeDocument/2006/relationships/slideLayout" Target="../slideLayouts/slideLayout1883.xml"/><Relationship Id="rId850" Type="http://schemas.openxmlformats.org/officeDocument/2006/relationships/slideLayout" Target="../slideLayouts/slideLayout2048.xml"/><Relationship Id="rId892" Type="http://schemas.openxmlformats.org/officeDocument/2006/relationships/slideLayout" Target="../slideLayouts/slideLayout2090.xml"/><Relationship Id="rId906" Type="http://schemas.openxmlformats.org/officeDocument/2006/relationships/slideLayout" Target="../slideLayouts/slideLayout2104.xml"/><Relationship Id="rId948" Type="http://schemas.openxmlformats.org/officeDocument/2006/relationships/slideLayout" Target="../slideLayouts/slideLayout2146.xml"/><Relationship Id="rId35" Type="http://schemas.openxmlformats.org/officeDocument/2006/relationships/slideLayout" Target="../slideLayouts/slideLayout1233.xml"/><Relationship Id="rId77" Type="http://schemas.openxmlformats.org/officeDocument/2006/relationships/slideLayout" Target="../slideLayouts/slideLayout1275.xml"/><Relationship Id="rId100" Type="http://schemas.openxmlformats.org/officeDocument/2006/relationships/slideLayout" Target="../slideLayouts/slideLayout1298.xml"/><Relationship Id="rId282" Type="http://schemas.openxmlformats.org/officeDocument/2006/relationships/slideLayout" Target="../slideLayouts/slideLayout1480.xml"/><Relationship Id="rId338" Type="http://schemas.openxmlformats.org/officeDocument/2006/relationships/slideLayout" Target="../slideLayouts/slideLayout1536.xml"/><Relationship Id="rId503" Type="http://schemas.openxmlformats.org/officeDocument/2006/relationships/slideLayout" Target="../slideLayouts/slideLayout1701.xml"/><Relationship Id="rId545" Type="http://schemas.openxmlformats.org/officeDocument/2006/relationships/slideLayout" Target="../slideLayouts/slideLayout1743.xml"/><Relationship Id="rId587" Type="http://schemas.openxmlformats.org/officeDocument/2006/relationships/slideLayout" Target="../slideLayouts/slideLayout1785.xml"/><Relationship Id="rId710" Type="http://schemas.openxmlformats.org/officeDocument/2006/relationships/slideLayout" Target="../slideLayouts/slideLayout1908.xml"/><Relationship Id="rId752" Type="http://schemas.openxmlformats.org/officeDocument/2006/relationships/slideLayout" Target="../slideLayouts/slideLayout1950.xml"/><Relationship Id="rId808" Type="http://schemas.openxmlformats.org/officeDocument/2006/relationships/slideLayout" Target="../slideLayouts/slideLayout2006.xml"/><Relationship Id="rId8" Type="http://schemas.openxmlformats.org/officeDocument/2006/relationships/slideLayout" Target="../slideLayouts/slideLayout1206.xml"/><Relationship Id="rId142" Type="http://schemas.openxmlformats.org/officeDocument/2006/relationships/slideLayout" Target="../slideLayouts/slideLayout1340.xml"/><Relationship Id="rId184" Type="http://schemas.openxmlformats.org/officeDocument/2006/relationships/slideLayout" Target="../slideLayouts/slideLayout1382.xml"/><Relationship Id="rId391" Type="http://schemas.openxmlformats.org/officeDocument/2006/relationships/slideLayout" Target="../slideLayouts/slideLayout1589.xml"/><Relationship Id="rId405" Type="http://schemas.openxmlformats.org/officeDocument/2006/relationships/slideLayout" Target="../slideLayouts/slideLayout1603.xml"/><Relationship Id="rId447" Type="http://schemas.openxmlformats.org/officeDocument/2006/relationships/slideLayout" Target="../slideLayouts/slideLayout1645.xml"/><Relationship Id="rId612" Type="http://schemas.openxmlformats.org/officeDocument/2006/relationships/slideLayout" Target="../slideLayouts/slideLayout1810.xml"/><Relationship Id="rId794" Type="http://schemas.openxmlformats.org/officeDocument/2006/relationships/slideLayout" Target="../slideLayouts/slideLayout1992.xml"/><Relationship Id="rId251" Type="http://schemas.openxmlformats.org/officeDocument/2006/relationships/slideLayout" Target="../slideLayouts/slideLayout1449.xml"/><Relationship Id="rId489" Type="http://schemas.openxmlformats.org/officeDocument/2006/relationships/slideLayout" Target="../slideLayouts/slideLayout1687.xml"/><Relationship Id="rId654" Type="http://schemas.openxmlformats.org/officeDocument/2006/relationships/slideLayout" Target="../slideLayouts/slideLayout1852.xml"/><Relationship Id="rId696" Type="http://schemas.openxmlformats.org/officeDocument/2006/relationships/slideLayout" Target="../slideLayouts/slideLayout1894.xml"/><Relationship Id="rId861" Type="http://schemas.openxmlformats.org/officeDocument/2006/relationships/slideLayout" Target="../slideLayouts/slideLayout2059.xml"/><Relationship Id="rId917" Type="http://schemas.openxmlformats.org/officeDocument/2006/relationships/slideLayout" Target="../slideLayouts/slideLayout2115.xml"/><Relationship Id="rId959" Type="http://schemas.openxmlformats.org/officeDocument/2006/relationships/slideLayout" Target="../slideLayouts/slideLayout2157.xml"/><Relationship Id="rId46" Type="http://schemas.openxmlformats.org/officeDocument/2006/relationships/slideLayout" Target="../slideLayouts/slideLayout1244.xml"/><Relationship Id="rId293" Type="http://schemas.openxmlformats.org/officeDocument/2006/relationships/slideLayout" Target="../slideLayouts/slideLayout1491.xml"/><Relationship Id="rId307" Type="http://schemas.openxmlformats.org/officeDocument/2006/relationships/slideLayout" Target="../slideLayouts/slideLayout1505.xml"/><Relationship Id="rId349" Type="http://schemas.openxmlformats.org/officeDocument/2006/relationships/slideLayout" Target="../slideLayouts/slideLayout1547.xml"/><Relationship Id="rId514" Type="http://schemas.openxmlformats.org/officeDocument/2006/relationships/slideLayout" Target="../slideLayouts/slideLayout1712.xml"/><Relationship Id="rId556" Type="http://schemas.openxmlformats.org/officeDocument/2006/relationships/slideLayout" Target="../slideLayouts/slideLayout1754.xml"/><Relationship Id="rId721" Type="http://schemas.openxmlformats.org/officeDocument/2006/relationships/slideLayout" Target="../slideLayouts/slideLayout1919.xml"/><Relationship Id="rId763" Type="http://schemas.openxmlformats.org/officeDocument/2006/relationships/slideLayout" Target="../slideLayouts/slideLayout1961.xml"/><Relationship Id="rId88" Type="http://schemas.openxmlformats.org/officeDocument/2006/relationships/slideLayout" Target="../slideLayouts/slideLayout1286.xml"/><Relationship Id="rId111" Type="http://schemas.openxmlformats.org/officeDocument/2006/relationships/slideLayout" Target="../slideLayouts/slideLayout1309.xml"/><Relationship Id="rId153" Type="http://schemas.openxmlformats.org/officeDocument/2006/relationships/slideLayout" Target="../slideLayouts/slideLayout1351.xml"/><Relationship Id="rId195" Type="http://schemas.openxmlformats.org/officeDocument/2006/relationships/slideLayout" Target="../slideLayouts/slideLayout1393.xml"/><Relationship Id="rId209" Type="http://schemas.openxmlformats.org/officeDocument/2006/relationships/slideLayout" Target="../slideLayouts/slideLayout1407.xml"/><Relationship Id="rId360" Type="http://schemas.openxmlformats.org/officeDocument/2006/relationships/slideLayout" Target="../slideLayouts/slideLayout1558.xml"/><Relationship Id="rId416" Type="http://schemas.openxmlformats.org/officeDocument/2006/relationships/slideLayout" Target="../slideLayouts/slideLayout1614.xml"/><Relationship Id="rId598" Type="http://schemas.openxmlformats.org/officeDocument/2006/relationships/slideLayout" Target="../slideLayouts/slideLayout1796.xml"/><Relationship Id="rId819" Type="http://schemas.openxmlformats.org/officeDocument/2006/relationships/slideLayout" Target="../slideLayouts/slideLayout2017.xml"/><Relationship Id="rId970" Type="http://schemas.openxmlformats.org/officeDocument/2006/relationships/slideLayout" Target="../slideLayouts/slideLayout2168.xml"/><Relationship Id="rId220" Type="http://schemas.openxmlformats.org/officeDocument/2006/relationships/slideLayout" Target="../slideLayouts/slideLayout1418.xml"/><Relationship Id="rId458" Type="http://schemas.openxmlformats.org/officeDocument/2006/relationships/slideLayout" Target="../slideLayouts/slideLayout1656.xml"/><Relationship Id="rId623" Type="http://schemas.openxmlformats.org/officeDocument/2006/relationships/slideLayout" Target="../slideLayouts/slideLayout1821.xml"/><Relationship Id="rId665" Type="http://schemas.openxmlformats.org/officeDocument/2006/relationships/slideLayout" Target="../slideLayouts/slideLayout1863.xml"/><Relationship Id="rId830" Type="http://schemas.openxmlformats.org/officeDocument/2006/relationships/slideLayout" Target="../slideLayouts/slideLayout2028.xml"/><Relationship Id="rId872" Type="http://schemas.openxmlformats.org/officeDocument/2006/relationships/slideLayout" Target="../slideLayouts/slideLayout2070.xml"/><Relationship Id="rId928" Type="http://schemas.openxmlformats.org/officeDocument/2006/relationships/slideLayout" Target="../slideLayouts/slideLayout2126.xml"/><Relationship Id="rId15" Type="http://schemas.openxmlformats.org/officeDocument/2006/relationships/slideLayout" Target="../slideLayouts/slideLayout1213.xml"/><Relationship Id="rId57" Type="http://schemas.openxmlformats.org/officeDocument/2006/relationships/slideLayout" Target="../slideLayouts/slideLayout1255.xml"/><Relationship Id="rId262" Type="http://schemas.openxmlformats.org/officeDocument/2006/relationships/slideLayout" Target="../slideLayouts/slideLayout1460.xml"/><Relationship Id="rId318" Type="http://schemas.openxmlformats.org/officeDocument/2006/relationships/slideLayout" Target="../slideLayouts/slideLayout1516.xml"/><Relationship Id="rId525" Type="http://schemas.openxmlformats.org/officeDocument/2006/relationships/slideLayout" Target="../slideLayouts/slideLayout1723.xml"/><Relationship Id="rId567" Type="http://schemas.openxmlformats.org/officeDocument/2006/relationships/slideLayout" Target="../slideLayouts/slideLayout1765.xml"/><Relationship Id="rId732" Type="http://schemas.openxmlformats.org/officeDocument/2006/relationships/slideLayout" Target="../slideLayouts/slideLayout1930.xml"/><Relationship Id="rId99" Type="http://schemas.openxmlformats.org/officeDocument/2006/relationships/slideLayout" Target="../slideLayouts/slideLayout1297.xml"/><Relationship Id="rId122" Type="http://schemas.openxmlformats.org/officeDocument/2006/relationships/slideLayout" Target="../slideLayouts/slideLayout1320.xml"/><Relationship Id="rId164" Type="http://schemas.openxmlformats.org/officeDocument/2006/relationships/slideLayout" Target="../slideLayouts/slideLayout1362.xml"/><Relationship Id="rId371" Type="http://schemas.openxmlformats.org/officeDocument/2006/relationships/slideLayout" Target="../slideLayouts/slideLayout1569.xml"/><Relationship Id="rId774" Type="http://schemas.openxmlformats.org/officeDocument/2006/relationships/slideLayout" Target="../slideLayouts/slideLayout1972.xml"/><Relationship Id="rId427" Type="http://schemas.openxmlformats.org/officeDocument/2006/relationships/slideLayout" Target="../slideLayouts/slideLayout1625.xml"/><Relationship Id="rId469" Type="http://schemas.openxmlformats.org/officeDocument/2006/relationships/slideLayout" Target="../slideLayouts/slideLayout1667.xml"/><Relationship Id="rId634" Type="http://schemas.openxmlformats.org/officeDocument/2006/relationships/slideLayout" Target="../slideLayouts/slideLayout1832.xml"/><Relationship Id="rId676" Type="http://schemas.openxmlformats.org/officeDocument/2006/relationships/slideLayout" Target="../slideLayouts/slideLayout1874.xml"/><Relationship Id="rId841" Type="http://schemas.openxmlformats.org/officeDocument/2006/relationships/slideLayout" Target="../slideLayouts/slideLayout2039.xml"/><Relationship Id="rId883" Type="http://schemas.openxmlformats.org/officeDocument/2006/relationships/slideLayout" Target="../slideLayouts/slideLayout2081.xml"/><Relationship Id="rId26" Type="http://schemas.openxmlformats.org/officeDocument/2006/relationships/slideLayout" Target="../slideLayouts/slideLayout1224.xml"/><Relationship Id="rId231" Type="http://schemas.openxmlformats.org/officeDocument/2006/relationships/slideLayout" Target="../slideLayouts/slideLayout1429.xml"/><Relationship Id="rId273" Type="http://schemas.openxmlformats.org/officeDocument/2006/relationships/slideLayout" Target="../slideLayouts/slideLayout1471.xml"/><Relationship Id="rId329" Type="http://schemas.openxmlformats.org/officeDocument/2006/relationships/slideLayout" Target="../slideLayouts/slideLayout1527.xml"/><Relationship Id="rId480" Type="http://schemas.openxmlformats.org/officeDocument/2006/relationships/slideLayout" Target="../slideLayouts/slideLayout1678.xml"/><Relationship Id="rId536" Type="http://schemas.openxmlformats.org/officeDocument/2006/relationships/slideLayout" Target="../slideLayouts/slideLayout1734.xml"/><Relationship Id="rId701" Type="http://schemas.openxmlformats.org/officeDocument/2006/relationships/slideLayout" Target="../slideLayouts/slideLayout1899.xml"/><Relationship Id="rId939" Type="http://schemas.openxmlformats.org/officeDocument/2006/relationships/slideLayout" Target="../slideLayouts/slideLayout2137.xml"/><Relationship Id="rId68" Type="http://schemas.openxmlformats.org/officeDocument/2006/relationships/slideLayout" Target="../slideLayouts/slideLayout1266.xml"/><Relationship Id="rId133" Type="http://schemas.openxmlformats.org/officeDocument/2006/relationships/slideLayout" Target="../slideLayouts/slideLayout1331.xml"/><Relationship Id="rId175" Type="http://schemas.openxmlformats.org/officeDocument/2006/relationships/slideLayout" Target="../slideLayouts/slideLayout1373.xml"/><Relationship Id="rId340" Type="http://schemas.openxmlformats.org/officeDocument/2006/relationships/slideLayout" Target="../slideLayouts/slideLayout1538.xml"/><Relationship Id="rId578" Type="http://schemas.openxmlformats.org/officeDocument/2006/relationships/slideLayout" Target="../slideLayouts/slideLayout1776.xml"/><Relationship Id="rId743" Type="http://schemas.openxmlformats.org/officeDocument/2006/relationships/slideLayout" Target="../slideLayouts/slideLayout1941.xml"/><Relationship Id="rId785" Type="http://schemas.openxmlformats.org/officeDocument/2006/relationships/slideLayout" Target="../slideLayouts/slideLayout1983.xml"/><Relationship Id="rId950" Type="http://schemas.openxmlformats.org/officeDocument/2006/relationships/slideLayout" Target="../slideLayouts/slideLayout2148.xml"/><Relationship Id="rId200" Type="http://schemas.openxmlformats.org/officeDocument/2006/relationships/slideLayout" Target="../slideLayouts/slideLayout1398.xml"/><Relationship Id="rId382" Type="http://schemas.openxmlformats.org/officeDocument/2006/relationships/slideLayout" Target="../slideLayouts/slideLayout1580.xml"/><Relationship Id="rId438" Type="http://schemas.openxmlformats.org/officeDocument/2006/relationships/slideLayout" Target="../slideLayouts/slideLayout1636.xml"/><Relationship Id="rId603" Type="http://schemas.openxmlformats.org/officeDocument/2006/relationships/slideLayout" Target="../slideLayouts/slideLayout1801.xml"/><Relationship Id="rId645" Type="http://schemas.openxmlformats.org/officeDocument/2006/relationships/slideLayout" Target="../slideLayouts/slideLayout1843.xml"/><Relationship Id="rId687" Type="http://schemas.openxmlformats.org/officeDocument/2006/relationships/slideLayout" Target="../slideLayouts/slideLayout1885.xml"/><Relationship Id="rId810" Type="http://schemas.openxmlformats.org/officeDocument/2006/relationships/slideLayout" Target="../slideLayouts/slideLayout2008.xml"/><Relationship Id="rId852" Type="http://schemas.openxmlformats.org/officeDocument/2006/relationships/slideLayout" Target="../slideLayouts/slideLayout2050.xml"/><Relationship Id="rId908" Type="http://schemas.openxmlformats.org/officeDocument/2006/relationships/slideLayout" Target="../slideLayouts/slideLayout2106.xml"/><Relationship Id="rId242" Type="http://schemas.openxmlformats.org/officeDocument/2006/relationships/slideLayout" Target="../slideLayouts/slideLayout1440.xml"/><Relationship Id="rId284" Type="http://schemas.openxmlformats.org/officeDocument/2006/relationships/slideLayout" Target="../slideLayouts/slideLayout1482.xml"/><Relationship Id="rId491" Type="http://schemas.openxmlformats.org/officeDocument/2006/relationships/slideLayout" Target="../slideLayouts/slideLayout1689.xml"/><Relationship Id="rId505" Type="http://schemas.openxmlformats.org/officeDocument/2006/relationships/slideLayout" Target="../slideLayouts/slideLayout1703.xml"/><Relationship Id="rId712" Type="http://schemas.openxmlformats.org/officeDocument/2006/relationships/slideLayout" Target="../slideLayouts/slideLayout1910.xml"/><Relationship Id="rId894" Type="http://schemas.openxmlformats.org/officeDocument/2006/relationships/slideLayout" Target="../slideLayouts/slideLayout2092.xml"/><Relationship Id="rId37" Type="http://schemas.openxmlformats.org/officeDocument/2006/relationships/slideLayout" Target="../slideLayouts/slideLayout1235.xml"/><Relationship Id="rId79" Type="http://schemas.openxmlformats.org/officeDocument/2006/relationships/slideLayout" Target="../slideLayouts/slideLayout1277.xml"/><Relationship Id="rId102" Type="http://schemas.openxmlformats.org/officeDocument/2006/relationships/slideLayout" Target="../slideLayouts/slideLayout1300.xml"/><Relationship Id="rId144" Type="http://schemas.openxmlformats.org/officeDocument/2006/relationships/slideLayout" Target="../slideLayouts/slideLayout1342.xml"/><Relationship Id="rId547" Type="http://schemas.openxmlformats.org/officeDocument/2006/relationships/slideLayout" Target="../slideLayouts/slideLayout1745.xml"/><Relationship Id="rId589" Type="http://schemas.openxmlformats.org/officeDocument/2006/relationships/slideLayout" Target="../slideLayouts/slideLayout1787.xml"/><Relationship Id="rId754" Type="http://schemas.openxmlformats.org/officeDocument/2006/relationships/slideLayout" Target="../slideLayouts/slideLayout1952.xml"/><Relationship Id="rId796" Type="http://schemas.openxmlformats.org/officeDocument/2006/relationships/slideLayout" Target="../slideLayouts/slideLayout1994.xml"/><Relationship Id="rId961" Type="http://schemas.openxmlformats.org/officeDocument/2006/relationships/slideLayout" Target="../slideLayouts/slideLayout2159.xml"/><Relationship Id="rId90" Type="http://schemas.openxmlformats.org/officeDocument/2006/relationships/slideLayout" Target="../slideLayouts/slideLayout1288.xml"/><Relationship Id="rId186" Type="http://schemas.openxmlformats.org/officeDocument/2006/relationships/slideLayout" Target="../slideLayouts/slideLayout1384.xml"/><Relationship Id="rId351" Type="http://schemas.openxmlformats.org/officeDocument/2006/relationships/slideLayout" Target="../slideLayouts/slideLayout1549.xml"/><Relationship Id="rId393" Type="http://schemas.openxmlformats.org/officeDocument/2006/relationships/slideLayout" Target="../slideLayouts/slideLayout1591.xml"/><Relationship Id="rId407" Type="http://schemas.openxmlformats.org/officeDocument/2006/relationships/slideLayout" Target="../slideLayouts/slideLayout1605.xml"/><Relationship Id="rId449" Type="http://schemas.openxmlformats.org/officeDocument/2006/relationships/slideLayout" Target="../slideLayouts/slideLayout1647.xml"/><Relationship Id="rId614" Type="http://schemas.openxmlformats.org/officeDocument/2006/relationships/slideLayout" Target="../slideLayouts/slideLayout1812.xml"/><Relationship Id="rId656" Type="http://schemas.openxmlformats.org/officeDocument/2006/relationships/slideLayout" Target="../slideLayouts/slideLayout1854.xml"/><Relationship Id="rId821" Type="http://schemas.openxmlformats.org/officeDocument/2006/relationships/slideLayout" Target="../slideLayouts/slideLayout2019.xml"/><Relationship Id="rId863" Type="http://schemas.openxmlformats.org/officeDocument/2006/relationships/slideLayout" Target="../slideLayouts/slideLayout2061.xml"/><Relationship Id="rId211" Type="http://schemas.openxmlformats.org/officeDocument/2006/relationships/slideLayout" Target="../slideLayouts/slideLayout1409.xml"/><Relationship Id="rId253" Type="http://schemas.openxmlformats.org/officeDocument/2006/relationships/slideLayout" Target="../slideLayouts/slideLayout1451.xml"/><Relationship Id="rId295" Type="http://schemas.openxmlformats.org/officeDocument/2006/relationships/slideLayout" Target="../slideLayouts/slideLayout1493.xml"/><Relationship Id="rId309" Type="http://schemas.openxmlformats.org/officeDocument/2006/relationships/slideLayout" Target="../slideLayouts/slideLayout1507.xml"/><Relationship Id="rId460" Type="http://schemas.openxmlformats.org/officeDocument/2006/relationships/slideLayout" Target="../slideLayouts/slideLayout1658.xml"/><Relationship Id="rId516" Type="http://schemas.openxmlformats.org/officeDocument/2006/relationships/slideLayout" Target="../slideLayouts/slideLayout1714.xml"/><Relationship Id="rId698" Type="http://schemas.openxmlformats.org/officeDocument/2006/relationships/slideLayout" Target="../slideLayouts/slideLayout1896.xml"/><Relationship Id="rId919" Type="http://schemas.openxmlformats.org/officeDocument/2006/relationships/slideLayout" Target="../slideLayouts/slideLayout2117.xml"/><Relationship Id="rId48" Type="http://schemas.openxmlformats.org/officeDocument/2006/relationships/slideLayout" Target="../slideLayouts/slideLayout1246.xml"/><Relationship Id="rId113" Type="http://schemas.openxmlformats.org/officeDocument/2006/relationships/slideLayout" Target="../slideLayouts/slideLayout1311.xml"/><Relationship Id="rId320" Type="http://schemas.openxmlformats.org/officeDocument/2006/relationships/slideLayout" Target="../slideLayouts/slideLayout1518.xml"/><Relationship Id="rId558" Type="http://schemas.openxmlformats.org/officeDocument/2006/relationships/slideLayout" Target="../slideLayouts/slideLayout1756.xml"/><Relationship Id="rId723" Type="http://schemas.openxmlformats.org/officeDocument/2006/relationships/slideLayout" Target="../slideLayouts/slideLayout1921.xml"/><Relationship Id="rId765" Type="http://schemas.openxmlformats.org/officeDocument/2006/relationships/slideLayout" Target="../slideLayouts/slideLayout1963.xml"/><Relationship Id="rId930" Type="http://schemas.openxmlformats.org/officeDocument/2006/relationships/slideLayout" Target="../slideLayouts/slideLayout2128.xml"/><Relationship Id="rId972" Type="http://schemas.openxmlformats.org/officeDocument/2006/relationships/slideLayout" Target="../slideLayouts/slideLayout2170.xml"/><Relationship Id="rId155" Type="http://schemas.openxmlformats.org/officeDocument/2006/relationships/slideLayout" Target="../slideLayouts/slideLayout1353.xml"/><Relationship Id="rId197" Type="http://schemas.openxmlformats.org/officeDocument/2006/relationships/slideLayout" Target="../slideLayouts/slideLayout1395.xml"/><Relationship Id="rId362" Type="http://schemas.openxmlformats.org/officeDocument/2006/relationships/slideLayout" Target="../slideLayouts/slideLayout1560.xml"/><Relationship Id="rId418" Type="http://schemas.openxmlformats.org/officeDocument/2006/relationships/slideLayout" Target="../slideLayouts/slideLayout1616.xml"/><Relationship Id="rId625" Type="http://schemas.openxmlformats.org/officeDocument/2006/relationships/slideLayout" Target="../slideLayouts/slideLayout1823.xml"/><Relationship Id="rId832" Type="http://schemas.openxmlformats.org/officeDocument/2006/relationships/slideLayout" Target="../slideLayouts/slideLayout2030.xml"/><Relationship Id="rId222" Type="http://schemas.openxmlformats.org/officeDocument/2006/relationships/slideLayout" Target="../slideLayouts/slideLayout1420.xml"/><Relationship Id="rId264" Type="http://schemas.openxmlformats.org/officeDocument/2006/relationships/slideLayout" Target="../slideLayouts/slideLayout1462.xml"/><Relationship Id="rId471" Type="http://schemas.openxmlformats.org/officeDocument/2006/relationships/slideLayout" Target="../slideLayouts/slideLayout1669.xml"/><Relationship Id="rId667" Type="http://schemas.openxmlformats.org/officeDocument/2006/relationships/slideLayout" Target="../slideLayouts/slideLayout1865.xml"/><Relationship Id="rId874" Type="http://schemas.openxmlformats.org/officeDocument/2006/relationships/slideLayout" Target="../slideLayouts/slideLayout2072.xml"/><Relationship Id="rId17" Type="http://schemas.openxmlformats.org/officeDocument/2006/relationships/slideLayout" Target="../slideLayouts/slideLayout1215.xml"/><Relationship Id="rId59" Type="http://schemas.openxmlformats.org/officeDocument/2006/relationships/slideLayout" Target="../slideLayouts/slideLayout1257.xml"/><Relationship Id="rId124" Type="http://schemas.openxmlformats.org/officeDocument/2006/relationships/slideLayout" Target="../slideLayouts/slideLayout1322.xml"/><Relationship Id="rId527" Type="http://schemas.openxmlformats.org/officeDocument/2006/relationships/slideLayout" Target="../slideLayouts/slideLayout1725.xml"/><Relationship Id="rId569" Type="http://schemas.openxmlformats.org/officeDocument/2006/relationships/slideLayout" Target="../slideLayouts/slideLayout1767.xml"/><Relationship Id="rId734" Type="http://schemas.openxmlformats.org/officeDocument/2006/relationships/slideLayout" Target="../slideLayouts/slideLayout1932.xml"/><Relationship Id="rId776" Type="http://schemas.openxmlformats.org/officeDocument/2006/relationships/slideLayout" Target="../slideLayouts/slideLayout1974.xml"/><Relationship Id="rId941" Type="http://schemas.openxmlformats.org/officeDocument/2006/relationships/slideLayout" Target="../slideLayouts/slideLayout2139.xml"/><Relationship Id="rId70" Type="http://schemas.openxmlformats.org/officeDocument/2006/relationships/slideLayout" Target="../slideLayouts/slideLayout1268.xml"/><Relationship Id="rId166" Type="http://schemas.openxmlformats.org/officeDocument/2006/relationships/slideLayout" Target="../slideLayouts/slideLayout1364.xml"/><Relationship Id="rId331" Type="http://schemas.openxmlformats.org/officeDocument/2006/relationships/slideLayout" Target="../slideLayouts/slideLayout1529.xml"/><Relationship Id="rId373" Type="http://schemas.openxmlformats.org/officeDocument/2006/relationships/slideLayout" Target="../slideLayouts/slideLayout1571.xml"/><Relationship Id="rId429" Type="http://schemas.openxmlformats.org/officeDocument/2006/relationships/slideLayout" Target="../slideLayouts/slideLayout1627.xml"/><Relationship Id="rId580" Type="http://schemas.openxmlformats.org/officeDocument/2006/relationships/slideLayout" Target="../slideLayouts/slideLayout1778.xml"/><Relationship Id="rId636" Type="http://schemas.openxmlformats.org/officeDocument/2006/relationships/slideLayout" Target="../slideLayouts/slideLayout1834.xml"/><Relationship Id="rId801" Type="http://schemas.openxmlformats.org/officeDocument/2006/relationships/slideLayout" Target="../slideLayouts/slideLayout1999.xml"/><Relationship Id="rId1" Type="http://schemas.openxmlformats.org/officeDocument/2006/relationships/slideLayout" Target="../slideLayouts/slideLayout1199.xml"/><Relationship Id="rId233" Type="http://schemas.openxmlformats.org/officeDocument/2006/relationships/slideLayout" Target="../slideLayouts/slideLayout1431.xml"/><Relationship Id="rId440" Type="http://schemas.openxmlformats.org/officeDocument/2006/relationships/slideLayout" Target="../slideLayouts/slideLayout1638.xml"/><Relationship Id="rId678" Type="http://schemas.openxmlformats.org/officeDocument/2006/relationships/slideLayout" Target="../slideLayouts/slideLayout1876.xml"/><Relationship Id="rId843" Type="http://schemas.openxmlformats.org/officeDocument/2006/relationships/slideLayout" Target="../slideLayouts/slideLayout2041.xml"/><Relationship Id="rId885" Type="http://schemas.openxmlformats.org/officeDocument/2006/relationships/slideLayout" Target="../slideLayouts/slideLayout2083.xml"/><Relationship Id="rId28" Type="http://schemas.openxmlformats.org/officeDocument/2006/relationships/slideLayout" Target="../slideLayouts/slideLayout1226.xml"/><Relationship Id="rId275" Type="http://schemas.openxmlformats.org/officeDocument/2006/relationships/slideLayout" Target="../slideLayouts/slideLayout1473.xml"/><Relationship Id="rId300" Type="http://schemas.openxmlformats.org/officeDocument/2006/relationships/slideLayout" Target="../slideLayouts/slideLayout1498.xml"/><Relationship Id="rId482" Type="http://schemas.openxmlformats.org/officeDocument/2006/relationships/slideLayout" Target="../slideLayouts/slideLayout1680.xml"/><Relationship Id="rId538" Type="http://schemas.openxmlformats.org/officeDocument/2006/relationships/slideLayout" Target="../slideLayouts/slideLayout1736.xml"/><Relationship Id="rId703" Type="http://schemas.openxmlformats.org/officeDocument/2006/relationships/slideLayout" Target="../slideLayouts/slideLayout1901.xml"/><Relationship Id="rId745" Type="http://schemas.openxmlformats.org/officeDocument/2006/relationships/slideLayout" Target="../slideLayouts/slideLayout1943.xml"/><Relationship Id="rId910" Type="http://schemas.openxmlformats.org/officeDocument/2006/relationships/slideLayout" Target="../slideLayouts/slideLayout2108.xml"/><Relationship Id="rId952" Type="http://schemas.openxmlformats.org/officeDocument/2006/relationships/slideLayout" Target="../slideLayouts/slideLayout2150.xml"/><Relationship Id="rId81" Type="http://schemas.openxmlformats.org/officeDocument/2006/relationships/slideLayout" Target="../slideLayouts/slideLayout1279.xml"/><Relationship Id="rId135" Type="http://schemas.openxmlformats.org/officeDocument/2006/relationships/slideLayout" Target="../slideLayouts/slideLayout1333.xml"/><Relationship Id="rId177" Type="http://schemas.openxmlformats.org/officeDocument/2006/relationships/slideLayout" Target="../slideLayouts/slideLayout1375.xml"/><Relationship Id="rId342" Type="http://schemas.openxmlformats.org/officeDocument/2006/relationships/slideLayout" Target="../slideLayouts/slideLayout1540.xml"/><Relationship Id="rId384" Type="http://schemas.openxmlformats.org/officeDocument/2006/relationships/slideLayout" Target="../slideLayouts/slideLayout1582.xml"/><Relationship Id="rId591" Type="http://schemas.openxmlformats.org/officeDocument/2006/relationships/slideLayout" Target="../slideLayouts/slideLayout1789.xml"/><Relationship Id="rId605" Type="http://schemas.openxmlformats.org/officeDocument/2006/relationships/slideLayout" Target="../slideLayouts/slideLayout1803.xml"/><Relationship Id="rId787" Type="http://schemas.openxmlformats.org/officeDocument/2006/relationships/slideLayout" Target="../slideLayouts/slideLayout1985.xml"/><Relationship Id="rId812" Type="http://schemas.openxmlformats.org/officeDocument/2006/relationships/slideLayout" Target="../slideLayouts/slideLayout2010.xml"/><Relationship Id="rId202" Type="http://schemas.openxmlformats.org/officeDocument/2006/relationships/slideLayout" Target="../slideLayouts/slideLayout1400.xml"/><Relationship Id="rId244" Type="http://schemas.openxmlformats.org/officeDocument/2006/relationships/slideLayout" Target="../slideLayouts/slideLayout1442.xml"/><Relationship Id="rId647" Type="http://schemas.openxmlformats.org/officeDocument/2006/relationships/slideLayout" Target="../slideLayouts/slideLayout1845.xml"/><Relationship Id="rId689" Type="http://schemas.openxmlformats.org/officeDocument/2006/relationships/slideLayout" Target="../slideLayouts/slideLayout1887.xml"/><Relationship Id="rId854" Type="http://schemas.openxmlformats.org/officeDocument/2006/relationships/slideLayout" Target="../slideLayouts/slideLayout2052.xml"/><Relationship Id="rId896" Type="http://schemas.openxmlformats.org/officeDocument/2006/relationships/slideLayout" Target="../slideLayouts/slideLayout2094.xml"/><Relationship Id="rId39" Type="http://schemas.openxmlformats.org/officeDocument/2006/relationships/slideLayout" Target="../slideLayouts/slideLayout1237.xml"/><Relationship Id="rId286" Type="http://schemas.openxmlformats.org/officeDocument/2006/relationships/slideLayout" Target="../slideLayouts/slideLayout1484.xml"/><Relationship Id="rId451" Type="http://schemas.openxmlformats.org/officeDocument/2006/relationships/slideLayout" Target="../slideLayouts/slideLayout1649.xml"/><Relationship Id="rId493" Type="http://schemas.openxmlformats.org/officeDocument/2006/relationships/slideLayout" Target="../slideLayouts/slideLayout1691.xml"/><Relationship Id="rId507" Type="http://schemas.openxmlformats.org/officeDocument/2006/relationships/slideLayout" Target="../slideLayouts/slideLayout1705.xml"/><Relationship Id="rId549" Type="http://schemas.openxmlformats.org/officeDocument/2006/relationships/slideLayout" Target="../slideLayouts/slideLayout1747.xml"/><Relationship Id="rId714" Type="http://schemas.openxmlformats.org/officeDocument/2006/relationships/slideLayout" Target="../slideLayouts/slideLayout1912.xml"/><Relationship Id="rId756" Type="http://schemas.openxmlformats.org/officeDocument/2006/relationships/slideLayout" Target="../slideLayouts/slideLayout1954.xml"/><Relationship Id="rId921" Type="http://schemas.openxmlformats.org/officeDocument/2006/relationships/slideLayout" Target="../slideLayouts/slideLayout2119.xml"/><Relationship Id="rId50" Type="http://schemas.openxmlformats.org/officeDocument/2006/relationships/slideLayout" Target="../slideLayouts/slideLayout1248.xml"/><Relationship Id="rId104" Type="http://schemas.openxmlformats.org/officeDocument/2006/relationships/slideLayout" Target="../slideLayouts/slideLayout1302.xml"/><Relationship Id="rId146" Type="http://schemas.openxmlformats.org/officeDocument/2006/relationships/slideLayout" Target="../slideLayouts/slideLayout1344.xml"/><Relationship Id="rId188" Type="http://schemas.openxmlformats.org/officeDocument/2006/relationships/slideLayout" Target="../slideLayouts/slideLayout1386.xml"/><Relationship Id="rId311" Type="http://schemas.openxmlformats.org/officeDocument/2006/relationships/slideLayout" Target="../slideLayouts/slideLayout1509.xml"/><Relationship Id="rId353" Type="http://schemas.openxmlformats.org/officeDocument/2006/relationships/slideLayout" Target="../slideLayouts/slideLayout1551.xml"/><Relationship Id="rId395" Type="http://schemas.openxmlformats.org/officeDocument/2006/relationships/slideLayout" Target="../slideLayouts/slideLayout1593.xml"/><Relationship Id="rId409" Type="http://schemas.openxmlformats.org/officeDocument/2006/relationships/slideLayout" Target="../slideLayouts/slideLayout1607.xml"/><Relationship Id="rId560" Type="http://schemas.openxmlformats.org/officeDocument/2006/relationships/slideLayout" Target="../slideLayouts/slideLayout1758.xml"/><Relationship Id="rId798" Type="http://schemas.openxmlformats.org/officeDocument/2006/relationships/slideLayout" Target="../slideLayouts/slideLayout1996.xml"/><Relationship Id="rId963" Type="http://schemas.openxmlformats.org/officeDocument/2006/relationships/slideLayout" Target="../slideLayouts/slideLayout2161.xml"/><Relationship Id="rId92" Type="http://schemas.openxmlformats.org/officeDocument/2006/relationships/slideLayout" Target="../slideLayouts/slideLayout1290.xml"/><Relationship Id="rId213" Type="http://schemas.openxmlformats.org/officeDocument/2006/relationships/slideLayout" Target="../slideLayouts/slideLayout1411.xml"/><Relationship Id="rId420" Type="http://schemas.openxmlformats.org/officeDocument/2006/relationships/slideLayout" Target="../slideLayouts/slideLayout1618.xml"/><Relationship Id="rId616" Type="http://schemas.openxmlformats.org/officeDocument/2006/relationships/slideLayout" Target="../slideLayouts/slideLayout1814.xml"/><Relationship Id="rId658" Type="http://schemas.openxmlformats.org/officeDocument/2006/relationships/slideLayout" Target="../slideLayouts/slideLayout1856.xml"/><Relationship Id="rId823" Type="http://schemas.openxmlformats.org/officeDocument/2006/relationships/slideLayout" Target="../slideLayouts/slideLayout2021.xml"/><Relationship Id="rId865" Type="http://schemas.openxmlformats.org/officeDocument/2006/relationships/slideLayout" Target="../slideLayouts/slideLayout2063.xml"/><Relationship Id="rId255" Type="http://schemas.openxmlformats.org/officeDocument/2006/relationships/slideLayout" Target="../slideLayouts/slideLayout1453.xml"/><Relationship Id="rId297" Type="http://schemas.openxmlformats.org/officeDocument/2006/relationships/slideLayout" Target="../slideLayouts/slideLayout1495.xml"/><Relationship Id="rId462" Type="http://schemas.openxmlformats.org/officeDocument/2006/relationships/slideLayout" Target="../slideLayouts/slideLayout1660.xml"/><Relationship Id="rId518" Type="http://schemas.openxmlformats.org/officeDocument/2006/relationships/slideLayout" Target="../slideLayouts/slideLayout1716.xml"/><Relationship Id="rId725" Type="http://schemas.openxmlformats.org/officeDocument/2006/relationships/slideLayout" Target="../slideLayouts/slideLayout1923.xml"/><Relationship Id="rId932" Type="http://schemas.openxmlformats.org/officeDocument/2006/relationships/slideLayout" Target="../slideLayouts/slideLayout2130.xml"/><Relationship Id="rId115" Type="http://schemas.openxmlformats.org/officeDocument/2006/relationships/slideLayout" Target="../slideLayouts/slideLayout1313.xml"/><Relationship Id="rId157" Type="http://schemas.openxmlformats.org/officeDocument/2006/relationships/slideLayout" Target="../slideLayouts/slideLayout1355.xml"/><Relationship Id="rId322" Type="http://schemas.openxmlformats.org/officeDocument/2006/relationships/slideLayout" Target="../slideLayouts/slideLayout1520.xml"/><Relationship Id="rId364" Type="http://schemas.openxmlformats.org/officeDocument/2006/relationships/slideLayout" Target="../slideLayouts/slideLayout1562.xml"/><Relationship Id="rId767" Type="http://schemas.openxmlformats.org/officeDocument/2006/relationships/slideLayout" Target="../slideLayouts/slideLayout1965.xml"/><Relationship Id="rId61" Type="http://schemas.openxmlformats.org/officeDocument/2006/relationships/slideLayout" Target="../slideLayouts/slideLayout1259.xml"/><Relationship Id="rId199" Type="http://schemas.openxmlformats.org/officeDocument/2006/relationships/slideLayout" Target="../slideLayouts/slideLayout1397.xml"/><Relationship Id="rId571" Type="http://schemas.openxmlformats.org/officeDocument/2006/relationships/slideLayout" Target="../slideLayouts/slideLayout1769.xml"/><Relationship Id="rId627" Type="http://schemas.openxmlformats.org/officeDocument/2006/relationships/slideLayout" Target="../slideLayouts/slideLayout1825.xml"/><Relationship Id="rId669" Type="http://schemas.openxmlformats.org/officeDocument/2006/relationships/slideLayout" Target="../slideLayouts/slideLayout1867.xml"/><Relationship Id="rId834" Type="http://schemas.openxmlformats.org/officeDocument/2006/relationships/slideLayout" Target="../slideLayouts/slideLayout2032.xml"/><Relationship Id="rId876" Type="http://schemas.openxmlformats.org/officeDocument/2006/relationships/slideLayout" Target="../slideLayouts/slideLayout2074.xml"/><Relationship Id="rId19" Type="http://schemas.openxmlformats.org/officeDocument/2006/relationships/slideLayout" Target="../slideLayouts/slideLayout1217.xml"/><Relationship Id="rId224" Type="http://schemas.openxmlformats.org/officeDocument/2006/relationships/slideLayout" Target="../slideLayouts/slideLayout1422.xml"/><Relationship Id="rId266" Type="http://schemas.openxmlformats.org/officeDocument/2006/relationships/slideLayout" Target="../slideLayouts/slideLayout1464.xml"/><Relationship Id="rId431" Type="http://schemas.openxmlformats.org/officeDocument/2006/relationships/slideLayout" Target="../slideLayouts/slideLayout1629.xml"/><Relationship Id="rId473" Type="http://schemas.openxmlformats.org/officeDocument/2006/relationships/slideLayout" Target="../slideLayouts/slideLayout1671.xml"/><Relationship Id="rId529" Type="http://schemas.openxmlformats.org/officeDocument/2006/relationships/slideLayout" Target="../slideLayouts/slideLayout1727.xml"/><Relationship Id="rId680" Type="http://schemas.openxmlformats.org/officeDocument/2006/relationships/slideLayout" Target="../slideLayouts/slideLayout1878.xml"/><Relationship Id="rId736" Type="http://schemas.openxmlformats.org/officeDocument/2006/relationships/slideLayout" Target="../slideLayouts/slideLayout1934.xml"/><Relationship Id="rId901" Type="http://schemas.openxmlformats.org/officeDocument/2006/relationships/slideLayout" Target="../slideLayouts/slideLayout2099.xml"/><Relationship Id="rId30" Type="http://schemas.openxmlformats.org/officeDocument/2006/relationships/slideLayout" Target="../slideLayouts/slideLayout1228.xml"/><Relationship Id="rId126" Type="http://schemas.openxmlformats.org/officeDocument/2006/relationships/slideLayout" Target="../slideLayouts/slideLayout1324.xml"/><Relationship Id="rId168" Type="http://schemas.openxmlformats.org/officeDocument/2006/relationships/slideLayout" Target="../slideLayouts/slideLayout1366.xml"/><Relationship Id="rId333" Type="http://schemas.openxmlformats.org/officeDocument/2006/relationships/slideLayout" Target="../slideLayouts/slideLayout1531.xml"/><Relationship Id="rId540" Type="http://schemas.openxmlformats.org/officeDocument/2006/relationships/slideLayout" Target="../slideLayouts/slideLayout1738.xml"/><Relationship Id="rId778" Type="http://schemas.openxmlformats.org/officeDocument/2006/relationships/slideLayout" Target="../slideLayouts/slideLayout1976.xml"/><Relationship Id="rId943" Type="http://schemas.openxmlformats.org/officeDocument/2006/relationships/slideLayout" Target="../slideLayouts/slideLayout2141.xml"/><Relationship Id="rId72" Type="http://schemas.openxmlformats.org/officeDocument/2006/relationships/slideLayout" Target="../slideLayouts/slideLayout1270.xml"/><Relationship Id="rId375" Type="http://schemas.openxmlformats.org/officeDocument/2006/relationships/slideLayout" Target="../slideLayouts/slideLayout1573.xml"/><Relationship Id="rId582" Type="http://schemas.openxmlformats.org/officeDocument/2006/relationships/slideLayout" Target="../slideLayouts/slideLayout1780.xml"/><Relationship Id="rId638" Type="http://schemas.openxmlformats.org/officeDocument/2006/relationships/slideLayout" Target="../slideLayouts/slideLayout1836.xml"/><Relationship Id="rId803" Type="http://schemas.openxmlformats.org/officeDocument/2006/relationships/slideLayout" Target="../slideLayouts/slideLayout2001.xml"/><Relationship Id="rId845" Type="http://schemas.openxmlformats.org/officeDocument/2006/relationships/slideLayout" Target="../slideLayouts/slideLayout2043.xml"/><Relationship Id="rId3" Type="http://schemas.openxmlformats.org/officeDocument/2006/relationships/slideLayout" Target="../slideLayouts/slideLayout1201.xml"/><Relationship Id="rId235" Type="http://schemas.openxmlformats.org/officeDocument/2006/relationships/slideLayout" Target="../slideLayouts/slideLayout1433.xml"/><Relationship Id="rId277" Type="http://schemas.openxmlformats.org/officeDocument/2006/relationships/slideLayout" Target="../slideLayouts/slideLayout1475.xml"/><Relationship Id="rId400" Type="http://schemas.openxmlformats.org/officeDocument/2006/relationships/slideLayout" Target="../slideLayouts/slideLayout1598.xml"/><Relationship Id="rId442" Type="http://schemas.openxmlformats.org/officeDocument/2006/relationships/slideLayout" Target="../slideLayouts/slideLayout1640.xml"/><Relationship Id="rId484" Type="http://schemas.openxmlformats.org/officeDocument/2006/relationships/slideLayout" Target="../slideLayouts/slideLayout1682.xml"/><Relationship Id="rId705" Type="http://schemas.openxmlformats.org/officeDocument/2006/relationships/slideLayout" Target="../slideLayouts/slideLayout1903.xml"/><Relationship Id="rId887" Type="http://schemas.openxmlformats.org/officeDocument/2006/relationships/slideLayout" Target="../slideLayouts/slideLayout2085.xml"/><Relationship Id="rId137" Type="http://schemas.openxmlformats.org/officeDocument/2006/relationships/slideLayout" Target="../slideLayouts/slideLayout1335.xml"/><Relationship Id="rId302" Type="http://schemas.openxmlformats.org/officeDocument/2006/relationships/slideLayout" Target="../slideLayouts/slideLayout1500.xml"/><Relationship Id="rId344" Type="http://schemas.openxmlformats.org/officeDocument/2006/relationships/slideLayout" Target="../slideLayouts/slideLayout1542.xml"/><Relationship Id="rId691" Type="http://schemas.openxmlformats.org/officeDocument/2006/relationships/slideLayout" Target="../slideLayouts/slideLayout1889.xml"/><Relationship Id="rId747" Type="http://schemas.openxmlformats.org/officeDocument/2006/relationships/slideLayout" Target="../slideLayouts/slideLayout1945.xml"/><Relationship Id="rId789" Type="http://schemas.openxmlformats.org/officeDocument/2006/relationships/slideLayout" Target="../slideLayouts/slideLayout1987.xml"/><Relationship Id="rId912" Type="http://schemas.openxmlformats.org/officeDocument/2006/relationships/slideLayout" Target="../slideLayouts/slideLayout2110.xml"/><Relationship Id="rId954" Type="http://schemas.openxmlformats.org/officeDocument/2006/relationships/slideLayout" Target="../slideLayouts/slideLayout2152.xml"/><Relationship Id="rId41" Type="http://schemas.openxmlformats.org/officeDocument/2006/relationships/slideLayout" Target="../slideLayouts/slideLayout1239.xml"/><Relationship Id="rId83" Type="http://schemas.openxmlformats.org/officeDocument/2006/relationships/slideLayout" Target="../slideLayouts/slideLayout1281.xml"/><Relationship Id="rId179" Type="http://schemas.openxmlformats.org/officeDocument/2006/relationships/slideLayout" Target="../slideLayouts/slideLayout1377.xml"/><Relationship Id="rId386" Type="http://schemas.openxmlformats.org/officeDocument/2006/relationships/slideLayout" Target="../slideLayouts/slideLayout1584.xml"/><Relationship Id="rId551" Type="http://schemas.openxmlformats.org/officeDocument/2006/relationships/slideLayout" Target="../slideLayouts/slideLayout1749.xml"/><Relationship Id="rId593" Type="http://schemas.openxmlformats.org/officeDocument/2006/relationships/slideLayout" Target="../slideLayouts/slideLayout1791.xml"/><Relationship Id="rId607" Type="http://schemas.openxmlformats.org/officeDocument/2006/relationships/slideLayout" Target="../slideLayouts/slideLayout1805.xml"/><Relationship Id="rId649" Type="http://schemas.openxmlformats.org/officeDocument/2006/relationships/slideLayout" Target="../slideLayouts/slideLayout1847.xml"/><Relationship Id="rId814" Type="http://schemas.openxmlformats.org/officeDocument/2006/relationships/slideLayout" Target="../slideLayouts/slideLayout2012.xml"/><Relationship Id="rId856" Type="http://schemas.openxmlformats.org/officeDocument/2006/relationships/slideLayout" Target="../slideLayouts/slideLayout2054.xml"/><Relationship Id="rId190" Type="http://schemas.openxmlformats.org/officeDocument/2006/relationships/slideLayout" Target="../slideLayouts/slideLayout1388.xml"/><Relationship Id="rId204" Type="http://schemas.openxmlformats.org/officeDocument/2006/relationships/slideLayout" Target="../slideLayouts/slideLayout1402.xml"/><Relationship Id="rId246" Type="http://schemas.openxmlformats.org/officeDocument/2006/relationships/slideLayout" Target="../slideLayouts/slideLayout1444.xml"/><Relationship Id="rId288" Type="http://schemas.openxmlformats.org/officeDocument/2006/relationships/slideLayout" Target="../slideLayouts/slideLayout1486.xml"/><Relationship Id="rId411" Type="http://schemas.openxmlformats.org/officeDocument/2006/relationships/slideLayout" Target="../slideLayouts/slideLayout1609.xml"/><Relationship Id="rId453" Type="http://schemas.openxmlformats.org/officeDocument/2006/relationships/slideLayout" Target="../slideLayouts/slideLayout1651.xml"/><Relationship Id="rId509" Type="http://schemas.openxmlformats.org/officeDocument/2006/relationships/slideLayout" Target="../slideLayouts/slideLayout1707.xml"/><Relationship Id="rId660" Type="http://schemas.openxmlformats.org/officeDocument/2006/relationships/slideLayout" Target="../slideLayouts/slideLayout1858.xml"/><Relationship Id="rId898" Type="http://schemas.openxmlformats.org/officeDocument/2006/relationships/slideLayout" Target="../slideLayouts/slideLayout2096.xml"/><Relationship Id="rId106" Type="http://schemas.openxmlformats.org/officeDocument/2006/relationships/slideLayout" Target="../slideLayouts/slideLayout1304.xml"/><Relationship Id="rId313" Type="http://schemas.openxmlformats.org/officeDocument/2006/relationships/slideLayout" Target="../slideLayouts/slideLayout1511.xml"/><Relationship Id="rId495" Type="http://schemas.openxmlformats.org/officeDocument/2006/relationships/slideLayout" Target="../slideLayouts/slideLayout1693.xml"/><Relationship Id="rId716" Type="http://schemas.openxmlformats.org/officeDocument/2006/relationships/slideLayout" Target="../slideLayouts/slideLayout1914.xml"/><Relationship Id="rId758" Type="http://schemas.openxmlformats.org/officeDocument/2006/relationships/slideLayout" Target="../slideLayouts/slideLayout1956.xml"/><Relationship Id="rId923" Type="http://schemas.openxmlformats.org/officeDocument/2006/relationships/slideLayout" Target="../slideLayouts/slideLayout2121.xml"/><Relationship Id="rId965" Type="http://schemas.openxmlformats.org/officeDocument/2006/relationships/slideLayout" Target="../slideLayouts/slideLayout2163.xml"/><Relationship Id="rId10" Type="http://schemas.openxmlformats.org/officeDocument/2006/relationships/slideLayout" Target="../slideLayouts/slideLayout1208.xml"/><Relationship Id="rId52" Type="http://schemas.openxmlformats.org/officeDocument/2006/relationships/slideLayout" Target="../slideLayouts/slideLayout1250.xml"/><Relationship Id="rId94" Type="http://schemas.openxmlformats.org/officeDocument/2006/relationships/slideLayout" Target="../slideLayouts/slideLayout1292.xml"/><Relationship Id="rId148" Type="http://schemas.openxmlformats.org/officeDocument/2006/relationships/slideLayout" Target="../slideLayouts/slideLayout1346.xml"/><Relationship Id="rId355" Type="http://schemas.openxmlformats.org/officeDocument/2006/relationships/slideLayout" Target="../slideLayouts/slideLayout1553.xml"/><Relationship Id="rId397" Type="http://schemas.openxmlformats.org/officeDocument/2006/relationships/slideLayout" Target="../slideLayouts/slideLayout1595.xml"/><Relationship Id="rId520" Type="http://schemas.openxmlformats.org/officeDocument/2006/relationships/slideLayout" Target="../slideLayouts/slideLayout1718.xml"/><Relationship Id="rId562" Type="http://schemas.openxmlformats.org/officeDocument/2006/relationships/slideLayout" Target="../slideLayouts/slideLayout1760.xml"/><Relationship Id="rId618" Type="http://schemas.openxmlformats.org/officeDocument/2006/relationships/slideLayout" Target="../slideLayouts/slideLayout1816.xml"/><Relationship Id="rId825" Type="http://schemas.openxmlformats.org/officeDocument/2006/relationships/slideLayout" Target="../slideLayouts/slideLayout2023.xml"/><Relationship Id="rId215" Type="http://schemas.openxmlformats.org/officeDocument/2006/relationships/slideLayout" Target="../slideLayouts/slideLayout1413.xml"/><Relationship Id="rId257" Type="http://schemas.openxmlformats.org/officeDocument/2006/relationships/slideLayout" Target="../slideLayouts/slideLayout1455.xml"/><Relationship Id="rId422" Type="http://schemas.openxmlformats.org/officeDocument/2006/relationships/slideLayout" Target="../slideLayouts/slideLayout1620.xml"/><Relationship Id="rId464" Type="http://schemas.openxmlformats.org/officeDocument/2006/relationships/slideLayout" Target="../slideLayouts/slideLayout1662.xml"/><Relationship Id="rId867" Type="http://schemas.openxmlformats.org/officeDocument/2006/relationships/slideLayout" Target="../slideLayouts/slideLayout2065.xml"/><Relationship Id="rId299" Type="http://schemas.openxmlformats.org/officeDocument/2006/relationships/slideLayout" Target="../slideLayouts/slideLayout1497.xml"/><Relationship Id="rId727" Type="http://schemas.openxmlformats.org/officeDocument/2006/relationships/slideLayout" Target="../slideLayouts/slideLayout1925.xml"/><Relationship Id="rId934" Type="http://schemas.openxmlformats.org/officeDocument/2006/relationships/slideLayout" Target="../slideLayouts/slideLayout2132.xml"/><Relationship Id="rId63" Type="http://schemas.openxmlformats.org/officeDocument/2006/relationships/slideLayout" Target="../slideLayouts/slideLayout1261.xml"/><Relationship Id="rId159" Type="http://schemas.openxmlformats.org/officeDocument/2006/relationships/slideLayout" Target="../slideLayouts/slideLayout1357.xml"/><Relationship Id="rId366" Type="http://schemas.openxmlformats.org/officeDocument/2006/relationships/slideLayout" Target="../slideLayouts/slideLayout1564.xml"/><Relationship Id="rId573" Type="http://schemas.openxmlformats.org/officeDocument/2006/relationships/slideLayout" Target="../slideLayouts/slideLayout1771.xml"/><Relationship Id="rId780" Type="http://schemas.openxmlformats.org/officeDocument/2006/relationships/slideLayout" Target="../slideLayouts/slideLayout1978.xml"/><Relationship Id="rId226" Type="http://schemas.openxmlformats.org/officeDocument/2006/relationships/slideLayout" Target="../slideLayouts/slideLayout1424.xml"/><Relationship Id="rId433" Type="http://schemas.openxmlformats.org/officeDocument/2006/relationships/slideLayout" Target="../slideLayouts/slideLayout1631.xml"/><Relationship Id="rId878" Type="http://schemas.openxmlformats.org/officeDocument/2006/relationships/slideLayout" Target="../slideLayouts/slideLayout2076.xml"/><Relationship Id="rId640" Type="http://schemas.openxmlformats.org/officeDocument/2006/relationships/slideLayout" Target="../slideLayouts/slideLayout1838.xml"/><Relationship Id="rId738" Type="http://schemas.openxmlformats.org/officeDocument/2006/relationships/slideLayout" Target="../slideLayouts/slideLayout1936.xml"/><Relationship Id="rId945" Type="http://schemas.openxmlformats.org/officeDocument/2006/relationships/slideLayout" Target="../slideLayouts/slideLayout2143.xml"/><Relationship Id="rId74" Type="http://schemas.openxmlformats.org/officeDocument/2006/relationships/slideLayout" Target="../slideLayouts/slideLayout1272.xml"/><Relationship Id="rId377" Type="http://schemas.openxmlformats.org/officeDocument/2006/relationships/slideLayout" Target="../slideLayouts/slideLayout1575.xml"/><Relationship Id="rId500" Type="http://schemas.openxmlformats.org/officeDocument/2006/relationships/slideLayout" Target="../slideLayouts/slideLayout1698.xml"/><Relationship Id="rId584" Type="http://schemas.openxmlformats.org/officeDocument/2006/relationships/slideLayout" Target="../slideLayouts/slideLayout1782.xml"/><Relationship Id="rId805" Type="http://schemas.openxmlformats.org/officeDocument/2006/relationships/slideLayout" Target="../slideLayouts/slideLayout2003.xml"/><Relationship Id="rId5" Type="http://schemas.openxmlformats.org/officeDocument/2006/relationships/slideLayout" Target="../slideLayouts/slideLayout1203.xml"/><Relationship Id="rId237" Type="http://schemas.openxmlformats.org/officeDocument/2006/relationships/slideLayout" Target="../slideLayouts/slideLayout1435.xml"/><Relationship Id="rId791" Type="http://schemas.openxmlformats.org/officeDocument/2006/relationships/slideLayout" Target="../slideLayouts/slideLayout1989.xml"/><Relationship Id="rId889" Type="http://schemas.openxmlformats.org/officeDocument/2006/relationships/slideLayout" Target="../slideLayouts/slideLayout2087.xml"/><Relationship Id="rId444" Type="http://schemas.openxmlformats.org/officeDocument/2006/relationships/slideLayout" Target="../slideLayouts/slideLayout1642.xml"/><Relationship Id="rId651" Type="http://schemas.openxmlformats.org/officeDocument/2006/relationships/slideLayout" Target="../slideLayouts/slideLayout1849.xml"/><Relationship Id="rId749" Type="http://schemas.openxmlformats.org/officeDocument/2006/relationships/slideLayout" Target="../slideLayouts/slideLayout1947.xml"/><Relationship Id="rId290" Type="http://schemas.openxmlformats.org/officeDocument/2006/relationships/slideLayout" Target="../slideLayouts/slideLayout1488.xml"/><Relationship Id="rId304" Type="http://schemas.openxmlformats.org/officeDocument/2006/relationships/slideLayout" Target="../slideLayouts/slideLayout1502.xml"/><Relationship Id="rId388" Type="http://schemas.openxmlformats.org/officeDocument/2006/relationships/slideLayout" Target="../slideLayouts/slideLayout1586.xml"/><Relationship Id="rId511" Type="http://schemas.openxmlformats.org/officeDocument/2006/relationships/slideLayout" Target="../slideLayouts/slideLayout1709.xml"/><Relationship Id="rId609" Type="http://schemas.openxmlformats.org/officeDocument/2006/relationships/slideLayout" Target="../slideLayouts/slideLayout1807.xml"/><Relationship Id="rId956" Type="http://schemas.openxmlformats.org/officeDocument/2006/relationships/slideLayout" Target="../slideLayouts/slideLayout2154.xml"/><Relationship Id="rId85" Type="http://schemas.openxmlformats.org/officeDocument/2006/relationships/slideLayout" Target="../slideLayouts/slideLayout1283.xml"/><Relationship Id="rId150" Type="http://schemas.openxmlformats.org/officeDocument/2006/relationships/slideLayout" Target="../slideLayouts/slideLayout1348.xml"/><Relationship Id="rId595" Type="http://schemas.openxmlformats.org/officeDocument/2006/relationships/slideLayout" Target="../slideLayouts/slideLayout1793.xml"/><Relationship Id="rId816" Type="http://schemas.openxmlformats.org/officeDocument/2006/relationships/slideLayout" Target="../slideLayouts/slideLayout2014.xml"/><Relationship Id="rId248" Type="http://schemas.openxmlformats.org/officeDocument/2006/relationships/slideLayout" Target="../slideLayouts/slideLayout1446.xml"/><Relationship Id="rId455" Type="http://schemas.openxmlformats.org/officeDocument/2006/relationships/slideLayout" Target="../slideLayouts/slideLayout1653.xml"/><Relationship Id="rId662" Type="http://schemas.openxmlformats.org/officeDocument/2006/relationships/slideLayout" Target="../slideLayouts/slideLayout1860.xml"/><Relationship Id="rId12" Type="http://schemas.openxmlformats.org/officeDocument/2006/relationships/slideLayout" Target="../slideLayouts/slideLayout1210.xml"/><Relationship Id="rId108" Type="http://schemas.openxmlformats.org/officeDocument/2006/relationships/slideLayout" Target="../slideLayouts/slideLayout1306.xml"/><Relationship Id="rId315" Type="http://schemas.openxmlformats.org/officeDocument/2006/relationships/slideLayout" Target="../slideLayouts/slideLayout1513.xml"/><Relationship Id="rId522" Type="http://schemas.openxmlformats.org/officeDocument/2006/relationships/slideLayout" Target="../slideLayouts/slideLayout1720.xml"/><Relationship Id="rId967" Type="http://schemas.openxmlformats.org/officeDocument/2006/relationships/slideLayout" Target="../slideLayouts/slideLayout2165.xml"/><Relationship Id="rId96" Type="http://schemas.openxmlformats.org/officeDocument/2006/relationships/slideLayout" Target="../slideLayouts/slideLayout1294.xml"/><Relationship Id="rId161" Type="http://schemas.openxmlformats.org/officeDocument/2006/relationships/slideLayout" Target="../slideLayouts/slideLayout1359.xml"/><Relationship Id="rId399" Type="http://schemas.openxmlformats.org/officeDocument/2006/relationships/slideLayout" Target="../slideLayouts/slideLayout1597.xml"/><Relationship Id="rId827" Type="http://schemas.openxmlformats.org/officeDocument/2006/relationships/slideLayout" Target="../slideLayouts/slideLayout2025.xml"/><Relationship Id="rId259" Type="http://schemas.openxmlformats.org/officeDocument/2006/relationships/slideLayout" Target="../slideLayouts/slideLayout1457.xml"/><Relationship Id="rId466" Type="http://schemas.openxmlformats.org/officeDocument/2006/relationships/slideLayout" Target="../slideLayouts/slideLayout1664.xml"/><Relationship Id="rId673" Type="http://schemas.openxmlformats.org/officeDocument/2006/relationships/slideLayout" Target="../slideLayouts/slideLayout1871.xml"/><Relationship Id="rId880" Type="http://schemas.openxmlformats.org/officeDocument/2006/relationships/slideLayout" Target="../slideLayouts/slideLayout2078.xml"/><Relationship Id="rId23" Type="http://schemas.openxmlformats.org/officeDocument/2006/relationships/slideLayout" Target="../slideLayouts/slideLayout1221.xml"/><Relationship Id="rId119" Type="http://schemas.openxmlformats.org/officeDocument/2006/relationships/slideLayout" Target="../slideLayouts/slideLayout1317.xml"/><Relationship Id="rId326" Type="http://schemas.openxmlformats.org/officeDocument/2006/relationships/slideLayout" Target="../slideLayouts/slideLayout1524.xml"/><Relationship Id="rId533" Type="http://schemas.openxmlformats.org/officeDocument/2006/relationships/slideLayout" Target="../slideLayouts/slideLayout1731.xml"/><Relationship Id="rId740" Type="http://schemas.openxmlformats.org/officeDocument/2006/relationships/slideLayout" Target="../slideLayouts/slideLayout1938.xml"/><Relationship Id="rId838" Type="http://schemas.openxmlformats.org/officeDocument/2006/relationships/slideLayout" Target="../slideLayouts/slideLayout2036.xml"/><Relationship Id="rId172" Type="http://schemas.openxmlformats.org/officeDocument/2006/relationships/slideLayout" Target="../slideLayouts/slideLayout1370.xml"/><Relationship Id="rId477" Type="http://schemas.openxmlformats.org/officeDocument/2006/relationships/slideLayout" Target="../slideLayouts/slideLayout1675.xml"/><Relationship Id="rId600" Type="http://schemas.openxmlformats.org/officeDocument/2006/relationships/slideLayout" Target="../slideLayouts/slideLayout1798.xml"/><Relationship Id="rId684" Type="http://schemas.openxmlformats.org/officeDocument/2006/relationships/slideLayout" Target="../slideLayouts/slideLayout1882.xml"/><Relationship Id="rId337" Type="http://schemas.openxmlformats.org/officeDocument/2006/relationships/slideLayout" Target="../slideLayouts/slideLayout1535.xml"/><Relationship Id="rId891" Type="http://schemas.openxmlformats.org/officeDocument/2006/relationships/slideLayout" Target="../slideLayouts/slideLayout2089.xml"/><Relationship Id="rId905" Type="http://schemas.openxmlformats.org/officeDocument/2006/relationships/slideLayout" Target="../slideLayouts/slideLayout2103.xml"/><Relationship Id="rId34" Type="http://schemas.openxmlformats.org/officeDocument/2006/relationships/slideLayout" Target="../slideLayouts/slideLayout1232.xml"/><Relationship Id="rId544" Type="http://schemas.openxmlformats.org/officeDocument/2006/relationships/slideLayout" Target="../slideLayouts/slideLayout1742.xml"/><Relationship Id="rId751" Type="http://schemas.openxmlformats.org/officeDocument/2006/relationships/slideLayout" Target="../slideLayouts/slideLayout1949.xml"/><Relationship Id="rId849" Type="http://schemas.openxmlformats.org/officeDocument/2006/relationships/slideLayout" Target="../slideLayouts/slideLayout2047.xml"/><Relationship Id="rId183" Type="http://schemas.openxmlformats.org/officeDocument/2006/relationships/slideLayout" Target="../slideLayouts/slideLayout1381.xml"/><Relationship Id="rId390" Type="http://schemas.openxmlformats.org/officeDocument/2006/relationships/slideLayout" Target="../slideLayouts/slideLayout1588.xml"/><Relationship Id="rId404" Type="http://schemas.openxmlformats.org/officeDocument/2006/relationships/slideLayout" Target="../slideLayouts/slideLayout1602.xml"/><Relationship Id="rId611" Type="http://schemas.openxmlformats.org/officeDocument/2006/relationships/slideLayout" Target="../slideLayouts/slideLayout1809.xml"/><Relationship Id="rId250" Type="http://schemas.openxmlformats.org/officeDocument/2006/relationships/slideLayout" Target="../slideLayouts/slideLayout1448.xml"/><Relationship Id="rId488" Type="http://schemas.openxmlformats.org/officeDocument/2006/relationships/slideLayout" Target="../slideLayouts/slideLayout1686.xml"/><Relationship Id="rId695" Type="http://schemas.openxmlformats.org/officeDocument/2006/relationships/slideLayout" Target="../slideLayouts/slideLayout1893.xml"/><Relationship Id="rId709" Type="http://schemas.openxmlformats.org/officeDocument/2006/relationships/slideLayout" Target="../slideLayouts/slideLayout1907.xml"/><Relationship Id="rId916" Type="http://schemas.openxmlformats.org/officeDocument/2006/relationships/slideLayout" Target="../slideLayouts/slideLayout2114.xml"/><Relationship Id="rId45" Type="http://schemas.openxmlformats.org/officeDocument/2006/relationships/slideLayout" Target="../slideLayouts/slideLayout1243.xml"/><Relationship Id="rId110" Type="http://schemas.openxmlformats.org/officeDocument/2006/relationships/slideLayout" Target="../slideLayouts/slideLayout1308.xml"/><Relationship Id="rId348" Type="http://schemas.openxmlformats.org/officeDocument/2006/relationships/slideLayout" Target="../slideLayouts/slideLayout1546.xml"/><Relationship Id="rId555" Type="http://schemas.openxmlformats.org/officeDocument/2006/relationships/slideLayout" Target="../slideLayouts/slideLayout1753.xml"/><Relationship Id="rId762" Type="http://schemas.openxmlformats.org/officeDocument/2006/relationships/slideLayout" Target="../slideLayouts/slideLayout1960.xml"/><Relationship Id="rId194" Type="http://schemas.openxmlformats.org/officeDocument/2006/relationships/slideLayout" Target="../slideLayouts/slideLayout1392.xml"/><Relationship Id="rId208" Type="http://schemas.openxmlformats.org/officeDocument/2006/relationships/slideLayout" Target="../slideLayouts/slideLayout1406.xml"/><Relationship Id="rId415" Type="http://schemas.openxmlformats.org/officeDocument/2006/relationships/slideLayout" Target="../slideLayouts/slideLayout1613.xml"/><Relationship Id="rId622" Type="http://schemas.openxmlformats.org/officeDocument/2006/relationships/slideLayout" Target="../slideLayouts/slideLayout1820.xml"/><Relationship Id="rId261" Type="http://schemas.openxmlformats.org/officeDocument/2006/relationships/slideLayout" Target="../slideLayouts/slideLayout1459.xml"/><Relationship Id="rId499" Type="http://schemas.openxmlformats.org/officeDocument/2006/relationships/slideLayout" Target="../slideLayouts/slideLayout1697.xml"/><Relationship Id="rId927" Type="http://schemas.openxmlformats.org/officeDocument/2006/relationships/slideLayout" Target="../slideLayouts/slideLayout2125.xml"/><Relationship Id="rId56" Type="http://schemas.openxmlformats.org/officeDocument/2006/relationships/slideLayout" Target="../slideLayouts/slideLayout1254.xml"/><Relationship Id="rId359" Type="http://schemas.openxmlformats.org/officeDocument/2006/relationships/slideLayout" Target="../slideLayouts/slideLayout1557.xml"/><Relationship Id="rId566" Type="http://schemas.openxmlformats.org/officeDocument/2006/relationships/slideLayout" Target="../slideLayouts/slideLayout1764.xml"/><Relationship Id="rId773" Type="http://schemas.openxmlformats.org/officeDocument/2006/relationships/slideLayout" Target="../slideLayouts/slideLayout1971.xml"/><Relationship Id="rId121" Type="http://schemas.openxmlformats.org/officeDocument/2006/relationships/slideLayout" Target="../slideLayouts/slideLayout1319.xml"/><Relationship Id="rId219" Type="http://schemas.openxmlformats.org/officeDocument/2006/relationships/slideLayout" Target="../slideLayouts/slideLayout1417.xml"/><Relationship Id="rId426" Type="http://schemas.openxmlformats.org/officeDocument/2006/relationships/slideLayout" Target="../slideLayouts/slideLayout1624.xml"/><Relationship Id="rId633" Type="http://schemas.openxmlformats.org/officeDocument/2006/relationships/slideLayout" Target="../slideLayouts/slideLayout1831.xml"/><Relationship Id="rId840" Type="http://schemas.openxmlformats.org/officeDocument/2006/relationships/slideLayout" Target="../slideLayouts/slideLayout2038.xml"/><Relationship Id="rId938" Type="http://schemas.openxmlformats.org/officeDocument/2006/relationships/slideLayout" Target="../slideLayouts/slideLayout2136.xml"/><Relationship Id="rId67" Type="http://schemas.openxmlformats.org/officeDocument/2006/relationships/slideLayout" Target="../slideLayouts/slideLayout1265.xml"/><Relationship Id="rId272" Type="http://schemas.openxmlformats.org/officeDocument/2006/relationships/slideLayout" Target="../slideLayouts/slideLayout1470.xml"/><Relationship Id="rId577" Type="http://schemas.openxmlformats.org/officeDocument/2006/relationships/slideLayout" Target="../slideLayouts/slideLayout1775.xml"/><Relationship Id="rId700" Type="http://schemas.openxmlformats.org/officeDocument/2006/relationships/slideLayout" Target="../slideLayouts/slideLayout1898.xml"/><Relationship Id="rId132" Type="http://schemas.openxmlformats.org/officeDocument/2006/relationships/slideLayout" Target="../slideLayouts/slideLayout1330.xml"/><Relationship Id="rId784" Type="http://schemas.openxmlformats.org/officeDocument/2006/relationships/slideLayout" Target="../slideLayouts/slideLayout1982.xml"/><Relationship Id="rId437" Type="http://schemas.openxmlformats.org/officeDocument/2006/relationships/slideLayout" Target="../slideLayouts/slideLayout1635.xml"/><Relationship Id="rId644" Type="http://schemas.openxmlformats.org/officeDocument/2006/relationships/slideLayout" Target="../slideLayouts/slideLayout1842.xml"/><Relationship Id="rId851" Type="http://schemas.openxmlformats.org/officeDocument/2006/relationships/slideLayout" Target="../slideLayouts/slideLayout2049.xml"/><Relationship Id="rId283" Type="http://schemas.openxmlformats.org/officeDocument/2006/relationships/slideLayout" Target="../slideLayouts/slideLayout1481.xml"/><Relationship Id="rId490" Type="http://schemas.openxmlformats.org/officeDocument/2006/relationships/slideLayout" Target="../slideLayouts/slideLayout1688.xml"/><Relationship Id="rId504" Type="http://schemas.openxmlformats.org/officeDocument/2006/relationships/slideLayout" Target="../slideLayouts/slideLayout1702.xml"/><Relationship Id="rId711" Type="http://schemas.openxmlformats.org/officeDocument/2006/relationships/slideLayout" Target="../slideLayouts/slideLayout1909.xml"/><Relationship Id="rId949" Type="http://schemas.openxmlformats.org/officeDocument/2006/relationships/slideLayout" Target="../slideLayouts/slideLayout2147.xml"/><Relationship Id="rId78" Type="http://schemas.openxmlformats.org/officeDocument/2006/relationships/slideLayout" Target="../slideLayouts/slideLayout1276.xml"/><Relationship Id="rId143" Type="http://schemas.openxmlformats.org/officeDocument/2006/relationships/slideLayout" Target="../slideLayouts/slideLayout1341.xml"/><Relationship Id="rId350" Type="http://schemas.openxmlformats.org/officeDocument/2006/relationships/slideLayout" Target="../slideLayouts/slideLayout1548.xml"/><Relationship Id="rId588" Type="http://schemas.openxmlformats.org/officeDocument/2006/relationships/slideLayout" Target="../slideLayouts/slideLayout1786.xml"/><Relationship Id="rId795" Type="http://schemas.openxmlformats.org/officeDocument/2006/relationships/slideLayout" Target="../slideLayouts/slideLayout1993.xml"/><Relationship Id="rId809" Type="http://schemas.openxmlformats.org/officeDocument/2006/relationships/slideLayout" Target="../slideLayouts/slideLayout2007.xml"/><Relationship Id="rId9" Type="http://schemas.openxmlformats.org/officeDocument/2006/relationships/slideLayout" Target="../slideLayouts/slideLayout1207.xml"/><Relationship Id="rId210" Type="http://schemas.openxmlformats.org/officeDocument/2006/relationships/slideLayout" Target="../slideLayouts/slideLayout1408.xml"/><Relationship Id="rId448" Type="http://schemas.openxmlformats.org/officeDocument/2006/relationships/slideLayout" Target="../slideLayouts/slideLayout1646.xml"/><Relationship Id="rId655" Type="http://schemas.openxmlformats.org/officeDocument/2006/relationships/slideLayout" Target="../slideLayouts/slideLayout1853.xml"/><Relationship Id="rId862" Type="http://schemas.openxmlformats.org/officeDocument/2006/relationships/slideLayout" Target="../slideLayouts/slideLayout2060.xml"/><Relationship Id="rId294" Type="http://schemas.openxmlformats.org/officeDocument/2006/relationships/slideLayout" Target="../slideLayouts/slideLayout1492.xml"/><Relationship Id="rId308" Type="http://schemas.openxmlformats.org/officeDocument/2006/relationships/slideLayout" Target="../slideLayouts/slideLayout1506.xml"/><Relationship Id="rId515" Type="http://schemas.openxmlformats.org/officeDocument/2006/relationships/slideLayout" Target="../slideLayouts/slideLayout1713.xml"/><Relationship Id="rId722" Type="http://schemas.openxmlformats.org/officeDocument/2006/relationships/slideLayout" Target="../slideLayouts/slideLayout1920.xml"/><Relationship Id="rId89" Type="http://schemas.openxmlformats.org/officeDocument/2006/relationships/slideLayout" Target="../slideLayouts/slideLayout1287.xml"/><Relationship Id="rId154" Type="http://schemas.openxmlformats.org/officeDocument/2006/relationships/slideLayout" Target="../slideLayouts/slideLayout1352.xml"/><Relationship Id="rId361" Type="http://schemas.openxmlformats.org/officeDocument/2006/relationships/slideLayout" Target="../slideLayouts/slideLayout1559.xml"/><Relationship Id="rId599" Type="http://schemas.openxmlformats.org/officeDocument/2006/relationships/slideLayout" Target="../slideLayouts/slideLayout1797.xml"/><Relationship Id="rId459" Type="http://schemas.openxmlformats.org/officeDocument/2006/relationships/slideLayout" Target="../slideLayouts/slideLayout1657.xml"/><Relationship Id="rId666" Type="http://schemas.openxmlformats.org/officeDocument/2006/relationships/slideLayout" Target="../slideLayouts/slideLayout1864.xml"/><Relationship Id="rId873" Type="http://schemas.openxmlformats.org/officeDocument/2006/relationships/slideLayout" Target="../slideLayouts/slideLayout20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26.01.2018</a:t>
            </a:r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Kristiansand, 2019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DB970-E2C2-4AC6-A7BF-459059562E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192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7">
            <a:lum/>
          </a:blip>
          <a:srcRect/>
          <a:stretch>
            <a:fillRect l="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  <p:sldLayoutId id="2147483809" r:id="rId149"/>
    <p:sldLayoutId id="2147483810" r:id="rId150"/>
    <p:sldLayoutId id="2147483811" r:id="rId151"/>
    <p:sldLayoutId id="2147483812" r:id="rId152"/>
    <p:sldLayoutId id="2147483813" r:id="rId153"/>
    <p:sldLayoutId id="2147483814" r:id="rId154"/>
    <p:sldLayoutId id="2147483815" r:id="rId155"/>
    <p:sldLayoutId id="2147483816" r:id="rId156"/>
    <p:sldLayoutId id="2147483817" r:id="rId157"/>
    <p:sldLayoutId id="2147483818" r:id="rId158"/>
    <p:sldLayoutId id="2147483819" r:id="rId159"/>
    <p:sldLayoutId id="2147483820" r:id="rId160"/>
    <p:sldLayoutId id="2147483821" r:id="rId161"/>
    <p:sldLayoutId id="2147483822" r:id="rId162"/>
    <p:sldLayoutId id="2147483823" r:id="rId163"/>
    <p:sldLayoutId id="2147483824" r:id="rId164"/>
    <p:sldLayoutId id="2147483825" r:id="rId165"/>
    <p:sldLayoutId id="2147483826" r:id="rId166"/>
    <p:sldLayoutId id="2147483827" r:id="rId167"/>
    <p:sldLayoutId id="2147483828" r:id="rId168"/>
    <p:sldLayoutId id="2147483829" r:id="rId169"/>
    <p:sldLayoutId id="2147483830" r:id="rId170"/>
    <p:sldLayoutId id="2147483831" r:id="rId171"/>
    <p:sldLayoutId id="2147483832" r:id="rId172"/>
    <p:sldLayoutId id="2147483833" r:id="rId173"/>
    <p:sldLayoutId id="2147483834" r:id="rId174"/>
    <p:sldLayoutId id="2147483835" r:id="rId175"/>
    <p:sldLayoutId id="2147483836" r:id="rId176"/>
    <p:sldLayoutId id="2147483837" r:id="rId177"/>
    <p:sldLayoutId id="2147483838" r:id="rId178"/>
    <p:sldLayoutId id="2147483839" r:id="rId179"/>
    <p:sldLayoutId id="2147483840" r:id="rId180"/>
    <p:sldLayoutId id="2147483841" r:id="rId181"/>
    <p:sldLayoutId id="2147483842" r:id="rId182"/>
    <p:sldLayoutId id="2147483843" r:id="rId183"/>
    <p:sldLayoutId id="2147483844" r:id="rId184"/>
    <p:sldLayoutId id="2147483845" r:id="rId185"/>
    <p:sldLayoutId id="2147483846" r:id="rId186"/>
    <p:sldLayoutId id="2147483847" r:id="rId187"/>
    <p:sldLayoutId id="2147483848" r:id="rId188"/>
    <p:sldLayoutId id="2147483849" r:id="rId189"/>
    <p:sldLayoutId id="2147483850" r:id="rId190"/>
    <p:sldLayoutId id="2147483851" r:id="rId191"/>
    <p:sldLayoutId id="2147483852" r:id="rId192"/>
    <p:sldLayoutId id="2147483853" r:id="rId193"/>
    <p:sldLayoutId id="2147483854" r:id="rId194"/>
    <p:sldLayoutId id="2147483855" r:id="rId195"/>
    <p:sldLayoutId id="2147483856" r:id="rId196"/>
    <p:sldLayoutId id="2147483857" r:id="rId197"/>
    <p:sldLayoutId id="2147483858" r:id="rId198"/>
    <p:sldLayoutId id="2147483859" r:id="rId199"/>
    <p:sldLayoutId id="2147483860" r:id="rId200"/>
    <p:sldLayoutId id="2147483861" r:id="rId201"/>
    <p:sldLayoutId id="2147483862" r:id="rId202"/>
    <p:sldLayoutId id="2147483863" r:id="rId203"/>
    <p:sldLayoutId id="2147483864" r:id="rId204"/>
    <p:sldLayoutId id="2147483865" r:id="rId205"/>
    <p:sldLayoutId id="2147483866" r:id="rId206"/>
    <p:sldLayoutId id="2147483867" r:id="rId207"/>
    <p:sldLayoutId id="2147483868" r:id="rId208"/>
    <p:sldLayoutId id="2147483869" r:id="rId209"/>
    <p:sldLayoutId id="2147483870" r:id="rId210"/>
    <p:sldLayoutId id="2147483871" r:id="rId211"/>
    <p:sldLayoutId id="2147483872" r:id="rId212"/>
    <p:sldLayoutId id="2147483873" r:id="rId213"/>
    <p:sldLayoutId id="2147483874" r:id="rId214"/>
    <p:sldLayoutId id="2147483875" r:id="rId2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37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  <p:sldLayoutId id="2147483935" r:id="rId59"/>
    <p:sldLayoutId id="2147483936" r:id="rId60"/>
    <p:sldLayoutId id="2147483937" r:id="rId61"/>
    <p:sldLayoutId id="2147483938" r:id="rId62"/>
    <p:sldLayoutId id="2147483939" r:id="rId63"/>
    <p:sldLayoutId id="2147483940" r:id="rId64"/>
    <p:sldLayoutId id="2147483941" r:id="rId65"/>
    <p:sldLayoutId id="2147483942" r:id="rId66"/>
    <p:sldLayoutId id="2147483943" r:id="rId67"/>
    <p:sldLayoutId id="2147483944" r:id="rId68"/>
    <p:sldLayoutId id="2147483945" r:id="rId69"/>
    <p:sldLayoutId id="2147483946" r:id="rId70"/>
    <p:sldLayoutId id="2147483947" r:id="rId71"/>
    <p:sldLayoutId id="2147483948" r:id="rId72"/>
    <p:sldLayoutId id="2147483949" r:id="rId73"/>
    <p:sldLayoutId id="2147483950" r:id="rId74"/>
    <p:sldLayoutId id="2147483951" r:id="rId75"/>
    <p:sldLayoutId id="2147483952" r:id="rId76"/>
    <p:sldLayoutId id="2147483953" r:id="rId77"/>
    <p:sldLayoutId id="2147483954" r:id="rId78"/>
    <p:sldLayoutId id="2147483955" r:id="rId79"/>
    <p:sldLayoutId id="2147483956" r:id="rId80"/>
    <p:sldLayoutId id="2147483957" r:id="rId81"/>
    <p:sldLayoutId id="2147483958" r:id="rId82"/>
    <p:sldLayoutId id="2147483959" r:id="rId83"/>
    <p:sldLayoutId id="2147483960" r:id="rId84"/>
    <p:sldLayoutId id="2147483961" r:id="rId85"/>
    <p:sldLayoutId id="2147483962" r:id="rId86"/>
    <p:sldLayoutId id="2147483963" r:id="rId87"/>
    <p:sldLayoutId id="2147483964" r:id="rId88"/>
    <p:sldLayoutId id="2147483965" r:id="rId89"/>
    <p:sldLayoutId id="2147483966" r:id="rId90"/>
    <p:sldLayoutId id="2147483967" r:id="rId91"/>
    <p:sldLayoutId id="2147483968" r:id="rId92"/>
    <p:sldLayoutId id="2147483969" r:id="rId93"/>
    <p:sldLayoutId id="2147483970" r:id="rId94"/>
    <p:sldLayoutId id="2147483971" r:id="rId95"/>
    <p:sldLayoutId id="2147483972" r:id="rId96"/>
    <p:sldLayoutId id="2147483973" r:id="rId97"/>
    <p:sldLayoutId id="2147483974" r:id="rId98"/>
    <p:sldLayoutId id="2147483975" r:id="rId99"/>
    <p:sldLayoutId id="2147483976" r:id="rId100"/>
    <p:sldLayoutId id="2147483977" r:id="rId101"/>
    <p:sldLayoutId id="2147483978" r:id="rId102"/>
    <p:sldLayoutId id="2147483979" r:id="rId103"/>
    <p:sldLayoutId id="2147483980" r:id="rId104"/>
    <p:sldLayoutId id="2147483981" r:id="rId105"/>
    <p:sldLayoutId id="2147483982" r:id="rId106"/>
    <p:sldLayoutId id="2147483983" r:id="rId107"/>
    <p:sldLayoutId id="2147483984" r:id="rId108"/>
    <p:sldLayoutId id="2147483985" r:id="rId109"/>
    <p:sldLayoutId id="2147483986" r:id="rId110"/>
    <p:sldLayoutId id="2147483987" r:id="rId111"/>
    <p:sldLayoutId id="2147483988" r:id="rId112"/>
    <p:sldLayoutId id="2147483989" r:id="rId113"/>
    <p:sldLayoutId id="2147483990" r:id="rId114"/>
    <p:sldLayoutId id="2147483991" r:id="rId115"/>
    <p:sldLayoutId id="2147483992" r:id="rId116"/>
    <p:sldLayoutId id="2147483993" r:id="rId117"/>
    <p:sldLayoutId id="2147483994" r:id="rId118"/>
    <p:sldLayoutId id="2147483995" r:id="rId119"/>
    <p:sldLayoutId id="2147483996" r:id="rId120"/>
    <p:sldLayoutId id="2147483997" r:id="rId121"/>
    <p:sldLayoutId id="2147483998" r:id="rId122"/>
    <p:sldLayoutId id="2147483999" r:id="rId123"/>
    <p:sldLayoutId id="2147484000" r:id="rId124"/>
    <p:sldLayoutId id="2147484001" r:id="rId125"/>
    <p:sldLayoutId id="2147484002" r:id="rId126"/>
    <p:sldLayoutId id="2147484003" r:id="rId127"/>
    <p:sldLayoutId id="2147484004" r:id="rId128"/>
    <p:sldLayoutId id="2147484005" r:id="rId129"/>
    <p:sldLayoutId id="2147484006" r:id="rId130"/>
    <p:sldLayoutId id="2147484007" r:id="rId131"/>
    <p:sldLayoutId id="2147484008" r:id="rId132"/>
    <p:sldLayoutId id="2147484009" r:id="rId133"/>
    <p:sldLayoutId id="2147484010" r:id="rId134"/>
    <p:sldLayoutId id="2147484011" r:id="rId135"/>
    <p:sldLayoutId id="2147484012" r:id="rId136"/>
    <p:sldLayoutId id="2147484013" r:id="rId137"/>
    <p:sldLayoutId id="2147484014" r:id="rId138"/>
    <p:sldLayoutId id="2147484015" r:id="rId139"/>
    <p:sldLayoutId id="2147484016" r:id="rId140"/>
    <p:sldLayoutId id="2147484017" r:id="rId141"/>
    <p:sldLayoutId id="2147484018" r:id="rId142"/>
    <p:sldLayoutId id="2147484019" r:id="rId143"/>
    <p:sldLayoutId id="2147484020" r:id="rId144"/>
    <p:sldLayoutId id="2147484021" r:id="rId145"/>
    <p:sldLayoutId id="2147484022" r:id="rId146"/>
    <p:sldLayoutId id="2147484023" r:id="rId147"/>
    <p:sldLayoutId id="2147484024" r:id="rId148"/>
    <p:sldLayoutId id="2147484025" r:id="rId149"/>
    <p:sldLayoutId id="2147484026" r:id="rId150"/>
    <p:sldLayoutId id="2147484027" r:id="rId151"/>
    <p:sldLayoutId id="2147484028" r:id="rId152"/>
    <p:sldLayoutId id="2147484029" r:id="rId153"/>
    <p:sldLayoutId id="2147484030" r:id="rId154"/>
    <p:sldLayoutId id="2147484031" r:id="rId155"/>
    <p:sldLayoutId id="2147484032" r:id="rId156"/>
    <p:sldLayoutId id="2147484033" r:id="rId157"/>
    <p:sldLayoutId id="2147484034" r:id="rId158"/>
    <p:sldLayoutId id="2147484035" r:id="rId159"/>
    <p:sldLayoutId id="2147484036" r:id="rId160"/>
    <p:sldLayoutId id="2147484037" r:id="rId161"/>
    <p:sldLayoutId id="2147484038" r:id="rId162"/>
    <p:sldLayoutId id="2147484039" r:id="rId163"/>
    <p:sldLayoutId id="2147484040" r:id="rId164"/>
    <p:sldLayoutId id="2147484041" r:id="rId165"/>
    <p:sldLayoutId id="2147484042" r:id="rId166"/>
    <p:sldLayoutId id="2147484043" r:id="rId167"/>
    <p:sldLayoutId id="2147484044" r:id="rId168"/>
    <p:sldLayoutId id="2147484045" r:id="rId169"/>
    <p:sldLayoutId id="2147484046" r:id="rId170"/>
    <p:sldLayoutId id="2147484047" r:id="rId171"/>
    <p:sldLayoutId id="2147484048" r:id="rId172"/>
    <p:sldLayoutId id="2147484049" r:id="rId173"/>
    <p:sldLayoutId id="2147484050" r:id="rId174"/>
    <p:sldLayoutId id="2147484051" r:id="rId175"/>
    <p:sldLayoutId id="2147484052" r:id="rId176"/>
    <p:sldLayoutId id="2147484053" r:id="rId177"/>
    <p:sldLayoutId id="2147484054" r:id="rId178"/>
    <p:sldLayoutId id="2147484055" r:id="rId179"/>
    <p:sldLayoutId id="2147484056" r:id="rId180"/>
    <p:sldLayoutId id="2147484057" r:id="rId181"/>
    <p:sldLayoutId id="2147484058" r:id="rId182"/>
    <p:sldLayoutId id="2147484059" r:id="rId183"/>
    <p:sldLayoutId id="2147484060" r:id="rId184"/>
    <p:sldLayoutId id="2147484061" r:id="rId185"/>
    <p:sldLayoutId id="2147484062" r:id="rId186"/>
    <p:sldLayoutId id="2147484063" r:id="rId187"/>
    <p:sldLayoutId id="2147484064" r:id="rId188"/>
    <p:sldLayoutId id="2147484065" r:id="rId189"/>
    <p:sldLayoutId id="2147484066" r:id="rId190"/>
    <p:sldLayoutId id="2147484067" r:id="rId191"/>
    <p:sldLayoutId id="2147484068" r:id="rId192"/>
    <p:sldLayoutId id="2147484069" r:id="rId193"/>
    <p:sldLayoutId id="2147484070" r:id="rId194"/>
    <p:sldLayoutId id="2147484071" r:id="rId195"/>
    <p:sldLayoutId id="2147484072" r:id="rId196"/>
    <p:sldLayoutId id="2147484073" r:id="rId197"/>
    <p:sldLayoutId id="2147484074" r:id="rId198"/>
    <p:sldLayoutId id="2147484075" r:id="rId199"/>
    <p:sldLayoutId id="2147484076" r:id="rId200"/>
    <p:sldLayoutId id="2147484077" r:id="rId201"/>
    <p:sldLayoutId id="2147484078" r:id="rId202"/>
    <p:sldLayoutId id="2147484079" r:id="rId203"/>
    <p:sldLayoutId id="2147484080" r:id="rId204"/>
    <p:sldLayoutId id="2147484081" r:id="rId205"/>
    <p:sldLayoutId id="2147484082" r:id="rId206"/>
    <p:sldLayoutId id="2147484083" r:id="rId207"/>
    <p:sldLayoutId id="2147484084" r:id="rId208"/>
    <p:sldLayoutId id="2147484085" r:id="rId209"/>
    <p:sldLayoutId id="2147484086" r:id="rId210"/>
    <p:sldLayoutId id="2147484087" r:id="rId211"/>
    <p:sldLayoutId id="2147484088" r:id="rId212"/>
    <p:sldLayoutId id="2147484089" r:id="rId213"/>
    <p:sldLayoutId id="2147484090" r:id="rId214"/>
    <p:sldLayoutId id="2147484091" r:id="rId215"/>
    <p:sldLayoutId id="2147484092" r:id="rId216"/>
    <p:sldLayoutId id="2147484093" r:id="rId217"/>
    <p:sldLayoutId id="2147484094" r:id="rId218"/>
    <p:sldLayoutId id="2147484095" r:id="rId219"/>
    <p:sldLayoutId id="2147484096" r:id="rId220"/>
    <p:sldLayoutId id="2147484097" r:id="rId221"/>
    <p:sldLayoutId id="2147484098" r:id="rId222"/>
    <p:sldLayoutId id="2147484099" r:id="rId223"/>
    <p:sldLayoutId id="2147484100" r:id="rId224"/>
    <p:sldLayoutId id="2147484101" r:id="rId225"/>
    <p:sldLayoutId id="2147484102" r:id="rId226"/>
    <p:sldLayoutId id="2147484103" r:id="rId227"/>
    <p:sldLayoutId id="2147484104" r:id="rId228"/>
    <p:sldLayoutId id="2147484105" r:id="rId229"/>
    <p:sldLayoutId id="2147484106" r:id="rId230"/>
    <p:sldLayoutId id="2147484107" r:id="rId231"/>
    <p:sldLayoutId id="2147484108" r:id="rId232"/>
    <p:sldLayoutId id="2147484109" r:id="rId233"/>
    <p:sldLayoutId id="2147484110" r:id="rId234"/>
    <p:sldLayoutId id="2147484111" r:id="rId235"/>
    <p:sldLayoutId id="2147484112" r:id="rId236"/>
    <p:sldLayoutId id="2147484113" r:id="rId237"/>
    <p:sldLayoutId id="2147484114" r:id="rId238"/>
    <p:sldLayoutId id="2147484115" r:id="rId239"/>
    <p:sldLayoutId id="2147484116" r:id="rId240"/>
    <p:sldLayoutId id="2147484117" r:id="rId241"/>
    <p:sldLayoutId id="2147484118" r:id="rId242"/>
    <p:sldLayoutId id="2147484119" r:id="rId243"/>
    <p:sldLayoutId id="2147484120" r:id="rId244"/>
    <p:sldLayoutId id="2147484121" r:id="rId245"/>
    <p:sldLayoutId id="2147484122" r:id="rId246"/>
    <p:sldLayoutId id="2147484123" r:id="rId247"/>
    <p:sldLayoutId id="2147484124" r:id="rId248"/>
    <p:sldLayoutId id="2147484125" r:id="rId249"/>
    <p:sldLayoutId id="2147484126" r:id="rId250"/>
    <p:sldLayoutId id="2147484127" r:id="rId251"/>
    <p:sldLayoutId id="2147484128" r:id="rId252"/>
    <p:sldLayoutId id="2147484129" r:id="rId253"/>
    <p:sldLayoutId id="2147484130" r:id="rId254"/>
    <p:sldLayoutId id="2147484131" r:id="rId255"/>
    <p:sldLayoutId id="2147484132" r:id="rId256"/>
    <p:sldLayoutId id="2147484133" r:id="rId257"/>
    <p:sldLayoutId id="2147484134" r:id="rId258"/>
    <p:sldLayoutId id="2147484135" r:id="rId259"/>
    <p:sldLayoutId id="2147484136" r:id="rId260"/>
    <p:sldLayoutId id="2147484137" r:id="rId261"/>
    <p:sldLayoutId id="2147484138" r:id="rId262"/>
    <p:sldLayoutId id="2147484139" r:id="rId263"/>
    <p:sldLayoutId id="2147484140" r:id="rId264"/>
    <p:sldLayoutId id="2147484141" r:id="rId265"/>
    <p:sldLayoutId id="2147484142" r:id="rId266"/>
    <p:sldLayoutId id="2147484143" r:id="rId267"/>
    <p:sldLayoutId id="2147484144" r:id="rId268"/>
    <p:sldLayoutId id="2147484145" r:id="rId269"/>
    <p:sldLayoutId id="2147484146" r:id="rId270"/>
    <p:sldLayoutId id="2147484147" r:id="rId271"/>
    <p:sldLayoutId id="2147484148" r:id="rId272"/>
    <p:sldLayoutId id="2147484149" r:id="rId273"/>
    <p:sldLayoutId id="2147484150" r:id="rId274"/>
    <p:sldLayoutId id="2147484151" r:id="rId275"/>
    <p:sldLayoutId id="2147484152" r:id="rId276"/>
    <p:sldLayoutId id="2147484153" r:id="rId277"/>
    <p:sldLayoutId id="2147484154" r:id="rId278"/>
    <p:sldLayoutId id="2147484155" r:id="rId279"/>
    <p:sldLayoutId id="2147484156" r:id="rId280"/>
    <p:sldLayoutId id="2147484157" r:id="rId281"/>
    <p:sldLayoutId id="2147484158" r:id="rId282"/>
    <p:sldLayoutId id="2147484159" r:id="rId283"/>
    <p:sldLayoutId id="2147484160" r:id="rId284"/>
    <p:sldLayoutId id="2147484161" r:id="rId285"/>
    <p:sldLayoutId id="2147484162" r:id="rId286"/>
    <p:sldLayoutId id="2147484163" r:id="rId287"/>
    <p:sldLayoutId id="2147484164" r:id="rId288"/>
    <p:sldLayoutId id="2147484165" r:id="rId289"/>
    <p:sldLayoutId id="2147484166" r:id="rId290"/>
    <p:sldLayoutId id="2147484167" r:id="rId291"/>
    <p:sldLayoutId id="2147484168" r:id="rId292"/>
    <p:sldLayoutId id="2147484169" r:id="rId293"/>
    <p:sldLayoutId id="2147484170" r:id="rId294"/>
    <p:sldLayoutId id="2147484171" r:id="rId295"/>
    <p:sldLayoutId id="2147484172" r:id="rId296"/>
    <p:sldLayoutId id="2147484173" r:id="rId297"/>
    <p:sldLayoutId id="2147484174" r:id="rId298"/>
    <p:sldLayoutId id="2147484175" r:id="rId299"/>
    <p:sldLayoutId id="2147484176" r:id="rId300"/>
    <p:sldLayoutId id="2147484177" r:id="rId301"/>
    <p:sldLayoutId id="2147484178" r:id="rId302"/>
    <p:sldLayoutId id="2147484179" r:id="rId303"/>
    <p:sldLayoutId id="2147484180" r:id="rId304"/>
    <p:sldLayoutId id="2147484181" r:id="rId305"/>
    <p:sldLayoutId id="2147484182" r:id="rId306"/>
    <p:sldLayoutId id="2147484183" r:id="rId307"/>
    <p:sldLayoutId id="2147484184" r:id="rId308"/>
    <p:sldLayoutId id="2147484185" r:id="rId309"/>
    <p:sldLayoutId id="2147484186" r:id="rId310"/>
    <p:sldLayoutId id="2147484187" r:id="rId311"/>
    <p:sldLayoutId id="2147484188" r:id="rId312"/>
    <p:sldLayoutId id="2147484189" r:id="rId313"/>
    <p:sldLayoutId id="2147484190" r:id="rId314"/>
    <p:sldLayoutId id="2147484191" r:id="rId315"/>
    <p:sldLayoutId id="2147484192" r:id="rId316"/>
    <p:sldLayoutId id="2147484193" r:id="rId317"/>
    <p:sldLayoutId id="2147484194" r:id="rId318"/>
    <p:sldLayoutId id="2147484195" r:id="rId319"/>
    <p:sldLayoutId id="2147484196" r:id="rId320"/>
    <p:sldLayoutId id="2147484197" r:id="rId321"/>
    <p:sldLayoutId id="2147484198" r:id="rId322"/>
    <p:sldLayoutId id="2147484199" r:id="rId323"/>
    <p:sldLayoutId id="2147484200" r:id="rId324"/>
    <p:sldLayoutId id="2147484201" r:id="rId325"/>
    <p:sldLayoutId id="2147484202" r:id="rId326"/>
    <p:sldLayoutId id="2147484203" r:id="rId327"/>
    <p:sldLayoutId id="2147484204" r:id="rId328"/>
    <p:sldLayoutId id="2147484205" r:id="rId329"/>
    <p:sldLayoutId id="2147484206" r:id="rId330"/>
    <p:sldLayoutId id="2147484207" r:id="rId331"/>
    <p:sldLayoutId id="2147484208" r:id="rId332"/>
    <p:sldLayoutId id="2147484209" r:id="rId333"/>
    <p:sldLayoutId id="2147484210" r:id="rId334"/>
    <p:sldLayoutId id="2147484211" r:id="rId335"/>
    <p:sldLayoutId id="2147484212" r:id="rId336"/>
    <p:sldLayoutId id="2147484213" r:id="rId337"/>
    <p:sldLayoutId id="2147484214" r:id="rId338"/>
    <p:sldLayoutId id="2147484215" r:id="rId339"/>
    <p:sldLayoutId id="2147484216" r:id="rId340"/>
    <p:sldLayoutId id="2147484217" r:id="rId341"/>
    <p:sldLayoutId id="2147484218" r:id="rId342"/>
    <p:sldLayoutId id="2147484219" r:id="rId343"/>
    <p:sldLayoutId id="2147484220" r:id="rId344"/>
    <p:sldLayoutId id="2147484221" r:id="rId345"/>
    <p:sldLayoutId id="2147484222" r:id="rId346"/>
    <p:sldLayoutId id="2147484223" r:id="rId347"/>
    <p:sldLayoutId id="2147484224" r:id="rId348"/>
    <p:sldLayoutId id="2147484225" r:id="rId349"/>
    <p:sldLayoutId id="2147484226" r:id="rId350"/>
    <p:sldLayoutId id="2147484227" r:id="rId351"/>
    <p:sldLayoutId id="2147484228" r:id="rId352"/>
    <p:sldLayoutId id="2147484229" r:id="rId353"/>
    <p:sldLayoutId id="2147484230" r:id="rId354"/>
    <p:sldLayoutId id="2147484231" r:id="rId355"/>
    <p:sldLayoutId id="2147484232" r:id="rId356"/>
    <p:sldLayoutId id="2147484233" r:id="rId357"/>
    <p:sldLayoutId id="2147484234" r:id="rId358"/>
    <p:sldLayoutId id="2147484235" r:id="rId359"/>
    <p:sldLayoutId id="2147484236" r:id="rId360"/>
    <p:sldLayoutId id="2147484237" r:id="rId361"/>
    <p:sldLayoutId id="2147484238" r:id="rId362"/>
    <p:sldLayoutId id="2147484239" r:id="rId363"/>
    <p:sldLayoutId id="2147484240" r:id="rId364"/>
    <p:sldLayoutId id="2147484241" r:id="rId365"/>
    <p:sldLayoutId id="2147484242" r:id="rId366"/>
    <p:sldLayoutId id="2147484243" r:id="rId367"/>
    <p:sldLayoutId id="2147484244" r:id="rId368"/>
    <p:sldLayoutId id="2147484245" r:id="rId369"/>
    <p:sldLayoutId id="2147484246" r:id="rId370"/>
    <p:sldLayoutId id="2147484247" r:id="rId371"/>
    <p:sldLayoutId id="2147484248" r:id="rId372"/>
    <p:sldLayoutId id="2147484249" r:id="rId373"/>
    <p:sldLayoutId id="2147484250" r:id="rId374"/>
    <p:sldLayoutId id="2147484251" r:id="rId375"/>
    <p:sldLayoutId id="2147484252" r:id="rId376"/>
    <p:sldLayoutId id="2147484253" r:id="rId377"/>
    <p:sldLayoutId id="2147484254" r:id="rId378"/>
    <p:sldLayoutId id="2147484255" r:id="rId379"/>
    <p:sldLayoutId id="2147484256" r:id="rId380"/>
    <p:sldLayoutId id="2147484257" r:id="rId381"/>
    <p:sldLayoutId id="2147484258" r:id="rId382"/>
    <p:sldLayoutId id="2147484259" r:id="rId383"/>
    <p:sldLayoutId id="2147484260" r:id="rId384"/>
    <p:sldLayoutId id="2147484261" r:id="rId385"/>
    <p:sldLayoutId id="2147484262" r:id="rId386"/>
    <p:sldLayoutId id="2147484263" r:id="rId387"/>
    <p:sldLayoutId id="2147484264" r:id="rId388"/>
    <p:sldLayoutId id="2147484265" r:id="rId389"/>
    <p:sldLayoutId id="2147484266" r:id="rId390"/>
    <p:sldLayoutId id="2147484267" r:id="rId391"/>
    <p:sldLayoutId id="2147484268" r:id="rId392"/>
    <p:sldLayoutId id="2147484269" r:id="rId393"/>
    <p:sldLayoutId id="2147484270" r:id="rId394"/>
    <p:sldLayoutId id="2147484271" r:id="rId395"/>
    <p:sldLayoutId id="2147484272" r:id="rId396"/>
    <p:sldLayoutId id="2147484273" r:id="rId397"/>
    <p:sldLayoutId id="2147484274" r:id="rId398"/>
    <p:sldLayoutId id="2147484275" r:id="rId399"/>
    <p:sldLayoutId id="2147484276" r:id="rId400"/>
    <p:sldLayoutId id="2147484277" r:id="rId401"/>
    <p:sldLayoutId id="2147484278" r:id="rId402"/>
    <p:sldLayoutId id="2147484279" r:id="rId403"/>
    <p:sldLayoutId id="2147484280" r:id="rId404"/>
    <p:sldLayoutId id="2147484281" r:id="rId405"/>
    <p:sldLayoutId id="2147484282" r:id="rId406"/>
    <p:sldLayoutId id="2147484283" r:id="rId407"/>
    <p:sldLayoutId id="2147484284" r:id="rId408"/>
    <p:sldLayoutId id="2147484285" r:id="rId409"/>
    <p:sldLayoutId id="2147484286" r:id="rId410"/>
    <p:sldLayoutId id="2147484287" r:id="rId411"/>
    <p:sldLayoutId id="2147484288" r:id="rId412"/>
    <p:sldLayoutId id="2147484289" r:id="rId413"/>
    <p:sldLayoutId id="2147484290" r:id="rId414"/>
    <p:sldLayoutId id="2147484291" r:id="rId415"/>
    <p:sldLayoutId id="2147484292" r:id="rId416"/>
    <p:sldLayoutId id="2147484293" r:id="rId417"/>
    <p:sldLayoutId id="2147484294" r:id="rId418"/>
    <p:sldLayoutId id="2147484295" r:id="rId419"/>
    <p:sldLayoutId id="2147484296" r:id="rId420"/>
    <p:sldLayoutId id="2147484297" r:id="rId421"/>
    <p:sldLayoutId id="2147484298" r:id="rId422"/>
    <p:sldLayoutId id="2147484299" r:id="rId423"/>
    <p:sldLayoutId id="2147484300" r:id="rId424"/>
    <p:sldLayoutId id="2147484301" r:id="rId425"/>
    <p:sldLayoutId id="2147484302" r:id="rId426"/>
    <p:sldLayoutId id="2147484303" r:id="rId427"/>
    <p:sldLayoutId id="2147484304" r:id="rId428"/>
    <p:sldLayoutId id="2147484305" r:id="rId429"/>
    <p:sldLayoutId id="2147484306" r:id="rId430"/>
    <p:sldLayoutId id="2147484307" r:id="rId431"/>
    <p:sldLayoutId id="2147484308" r:id="rId432"/>
    <p:sldLayoutId id="2147484309" r:id="rId433"/>
    <p:sldLayoutId id="2147484310" r:id="rId434"/>
    <p:sldLayoutId id="2147484311" r:id="rId435"/>
    <p:sldLayoutId id="2147484312" r:id="rId436"/>
    <p:sldLayoutId id="2147484313" r:id="rId437"/>
    <p:sldLayoutId id="2147484314" r:id="rId438"/>
    <p:sldLayoutId id="2147484315" r:id="rId439"/>
    <p:sldLayoutId id="2147484316" r:id="rId440"/>
    <p:sldLayoutId id="2147484317" r:id="rId441"/>
    <p:sldLayoutId id="2147484318" r:id="rId442"/>
    <p:sldLayoutId id="2147484319" r:id="rId443"/>
    <p:sldLayoutId id="2147484320" r:id="rId444"/>
    <p:sldLayoutId id="2147484321" r:id="rId445"/>
    <p:sldLayoutId id="2147484322" r:id="rId446"/>
    <p:sldLayoutId id="2147484323" r:id="rId447"/>
    <p:sldLayoutId id="2147484324" r:id="rId448"/>
    <p:sldLayoutId id="2147484325" r:id="rId449"/>
    <p:sldLayoutId id="2147484326" r:id="rId450"/>
    <p:sldLayoutId id="2147484327" r:id="rId451"/>
    <p:sldLayoutId id="2147484328" r:id="rId452"/>
    <p:sldLayoutId id="2147484329" r:id="rId453"/>
    <p:sldLayoutId id="2147484330" r:id="rId454"/>
    <p:sldLayoutId id="2147484331" r:id="rId455"/>
    <p:sldLayoutId id="2147484332" r:id="rId456"/>
    <p:sldLayoutId id="2147484333" r:id="rId457"/>
    <p:sldLayoutId id="2147484334" r:id="rId458"/>
    <p:sldLayoutId id="2147484335" r:id="rId459"/>
    <p:sldLayoutId id="2147484336" r:id="rId460"/>
    <p:sldLayoutId id="2147484337" r:id="rId461"/>
    <p:sldLayoutId id="2147484338" r:id="rId462"/>
    <p:sldLayoutId id="2147484339" r:id="rId463"/>
    <p:sldLayoutId id="2147484340" r:id="rId464"/>
    <p:sldLayoutId id="2147484341" r:id="rId465"/>
    <p:sldLayoutId id="2147484342" r:id="rId466"/>
    <p:sldLayoutId id="2147484343" r:id="rId467"/>
    <p:sldLayoutId id="2147484344" r:id="rId468"/>
    <p:sldLayoutId id="2147484345" r:id="rId469"/>
    <p:sldLayoutId id="2147484346" r:id="rId470"/>
    <p:sldLayoutId id="2147484347" r:id="rId471"/>
    <p:sldLayoutId id="2147484348" r:id="rId472"/>
    <p:sldLayoutId id="2147484349" r:id="rId473"/>
    <p:sldLayoutId id="2147484350" r:id="rId474"/>
    <p:sldLayoutId id="2147484351" r:id="rId475"/>
    <p:sldLayoutId id="2147484352" r:id="rId476"/>
    <p:sldLayoutId id="2147484353" r:id="rId477"/>
    <p:sldLayoutId id="2147484354" r:id="rId478"/>
    <p:sldLayoutId id="2147484355" r:id="rId479"/>
    <p:sldLayoutId id="2147484356" r:id="rId480"/>
    <p:sldLayoutId id="2147484357" r:id="rId481"/>
    <p:sldLayoutId id="2147484358" r:id="rId482"/>
    <p:sldLayoutId id="2147484359" r:id="rId483"/>
    <p:sldLayoutId id="2147484360" r:id="rId484"/>
    <p:sldLayoutId id="2147484361" r:id="rId485"/>
    <p:sldLayoutId id="2147484362" r:id="rId486"/>
    <p:sldLayoutId id="2147484363" r:id="rId487"/>
    <p:sldLayoutId id="2147484364" r:id="rId488"/>
    <p:sldLayoutId id="2147484365" r:id="rId489"/>
    <p:sldLayoutId id="2147484366" r:id="rId490"/>
    <p:sldLayoutId id="2147484367" r:id="rId491"/>
    <p:sldLayoutId id="2147484368" r:id="rId492"/>
    <p:sldLayoutId id="2147484369" r:id="rId493"/>
    <p:sldLayoutId id="2147484370" r:id="rId494"/>
    <p:sldLayoutId id="2147484371" r:id="rId495"/>
    <p:sldLayoutId id="2147484372" r:id="rId496"/>
    <p:sldLayoutId id="2147484373" r:id="rId497"/>
    <p:sldLayoutId id="2147484374" r:id="rId498"/>
    <p:sldLayoutId id="2147484375" r:id="rId499"/>
    <p:sldLayoutId id="2147484376" r:id="rId500"/>
    <p:sldLayoutId id="2147484377" r:id="rId501"/>
    <p:sldLayoutId id="2147484378" r:id="rId502"/>
    <p:sldLayoutId id="2147484379" r:id="rId503"/>
    <p:sldLayoutId id="2147484380" r:id="rId504"/>
    <p:sldLayoutId id="2147484381" r:id="rId505"/>
    <p:sldLayoutId id="2147484382" r:id="rId506"/>
    <p:sldLayoutId id="2147484383" r:id="rId507"/>
    <p:sldLayoutId id="2147484384" r:id="rId508"/>
    <p:sldLayoutId id="2147484385" r:id="rId509"/>
    <p:sldLayoutId id="2147484386" r:id="rId510"/>
    <p:sldLayoutId id="2147484387" r:id="rId511"/>
    <p:sldLayoutId id="2147484388" r:id="rId512"/>
    <p:sldLayoutId id="2147484389" r:id="rId513"/>
    <p:sldLayoutId id="2147484390" r:id="rId514"/>
    <p:sldLayoutId id="2147484391" r:id="rId515"/>
    <p:sldLayoutId id="2147484392" r:id="rId516"/>
    <p:sldLayoutId id="2147484393" r:id="rId517"/>
    <p:sldLayoutId id="2147484394" r:id="rId518"/>
    <p:sldLayoutId id="2147484395" r:id="rId519"/>
    <p:sldLayoutId id="2147484396" r:id="rId520"/>
    <p:sldLayoutId id="2147484397" r:id="rId521"/>
    <p:sldLayoutId id="2147484398" r:id="rId522"/>
    <p:sldLayoutId id="2147484399" r:id="rId523"/>
    <p:sldLayoutId id="2147484400" r:id="rId524"/>
    <p:sldLayoutId id="2147484401" r:id="rId525"/>
    <p:sldLayoutId id="2147484402" r:id="rId526"/>
    <p:sldLayoutId id="2147484403" r:id="rId527"/>
    <p:sldLayoutId id="2147484404" r:id="rId528"/>
    <p:sldLayoutId id="2147484405" r:id="rId529"/>
    <p:sldLayoutId id="2147484406" r:id="rId530"/>
    <p:sldLayoutId id="2147484407" r:id="rId531"/>
    <p:sldLayoutId id="2147484408" r:id="rId532"/>
    <p:sldLayoutId id="2147484409" r:id="rId533"/>
    <p:sldLayoutId id="2147484410" r:id="rId534"/>
    <p:sldLayoutId id="2147484411" r:id="rId535"/>
    <p:sldLayoutId id="2147484412" r:id="rId536"/>
    <p:sldLayoutId id="2147484413" r:id="rId537"/>
    <p:sldLayoutId id="2147484414" r:id="rId538"/>
    <p:sldLayoutId id="2147484415" r:id="rId539"/>
    <p:sldLayoutId id="2147484416" r:id="rId540"/>
    <p:sldLayoutId id="2147484417" r:id="rId541"/>
    <p:sldLayoutId id="2147484418" r:id="rId542"/>
    <p:sldLayoutId id="2147484419" r:id="rId543"/>
    <p:sldLayoutId id="2147484420" r:id="rId544"/>
    <p:sldLayoutId id="2147484421" r:id="rId545"/>
    <p:sldLayoutId id="2147484422" r:id="rId546"/>
    <p:sldLayoutId id="2147484423" r:id="rId547"/>
    <p:sldLayoutId id="2147484424" r:id="rId548"/>
    <p:sldLayoutId id="2147484425" r:id="rId549"/>
    <p:sldLayoutId id="2147484426" r:id="rId550"/>
    <p:sldLayoutId id="2147484427" r:id="rId551"/>
    <p:sldLayoutId id="2147484428" r:id="rId552"/>
    <p:sldLayoutId id="2147484429" r:id="rId553"/>
    <p:sldLayoutId id="2147484430" r:id="rId554"/>
    <p:sldLayoutId id="2147484431" r:id="rId555"/>
    <p:sldLayoutId id="2147484432" r:id="rId556"/>
    <p:sldLayoutId id="2147484433" r:id="rId557"/>
    <p:sldLayoutId id="2147484434" r:id="rId558"/>
    <p:sldLayoutId id="2147484435" r:id="rId559"/>
    <p:sldLayoutId id="2147484436" r:id="rId560"/>
    <p:sldLayoutId id="2147484437" r:id="rId561"/>
    <p:sldLayoutId id="2147484438" r:id="rId562"/>
    <p:sldLayoutId id="2147484439" r:id="rId563"/>
    <p:sldLayoutId id="2147484440" r:id="rId564"/>
    <p:sldLayoutId id="2147484441" r:id="rId565"/>
    <p:sldLayoutId id="2147484442" r:id="rId566"/>
    <p:sldLayoutId id="2147484443" r:id="rId567"/>
    <p:sldLayoutId id="2147484444" r:id="rId568"/>
    <p:sldLayoutId id="2147484445" r:id="rId569"/>
    <p:sldLayoutId id="2147484446" r:id="rId570"/>
    <p:sldLayoutId id="2147484447" r:id="rId571"/>
    <p:sldLayoutId id="2147484448" r:id="rId572"/>
    <p:sldLayoutId id="2147484449" r:id="rId573"/>
    <p:sldLayoutId id="2147484450" r:id="rId574"/>
    <p:sldLayoutId id="2147484451" r:id="rId575"/>
    <p:sldLayoutId id="2147484452" r:id="rId576"/>
    <p:sldLayoutId id="2147484453" r:id="rId577"/>
    <p:sldLayoutId id="2147484454" r:id="rId578"/>
    <p:sldLayoutId id="2147484455" r:id="rId579"/>
    <p:sldLayoutId id="2147484456" r:id="rId580"/>
    <p:sldLayoutId id="2147484457" r:id="rId581"/>
    <p:sldLayoutId id="2147484458" r:id="rId582"/>
    <p:sldLayoutId id="2147484459" r:id="rId583"/>
    <p:sldLayoutId id="2147484460" r:id="rId584"/>
    <p:sldLayoutId id="2147484461" r:id="rId585"/>
    <p:sldLayoutId id="2147484462" r:id="rId586"/>
    <p:sldLayoutId id="2147484463" r:id="rId587"/>
    <p:sldLayoutId id="2147484464" r:id="rId588"/>
    <p:sldLayoutId id="2147484465" r:id="rId589"/>
    <p:sldLayoutId id="2147484466" r:id="rId590"/>
    <p:sldLayoutId id="2147484467" r:id="rId591"/>
    <p:sldLayoutId id="2147484468" r:id="rId592"/>
    <p:sldLayoutId id="2147484469" r:id="rId593"/>
    <p:sldLayoutId id="2147484470" r:id="rId594"/>
    <p:sldLayoutId id="2147484471" r:id="rId595"/>
    <p:sldLayoutId id="2147484472" r:id="rId596"/>
    <p:sldLayoutId id="2147484473" r:id="rId597"/>
    <p:sldLayoutId id="2147484474" r:id="rId598"/>
    <p:sldLayoutId id="2147484475" r:id="rId599"/>
    <p:sldLayoutId id="2147484476" r:id="rId600"/>
    <p:sldLayoutId id="2147484477" r:id="rId601"/>
    <p:sldLayoutId id="2147484478" r:id="rId602"/>
    <p:sldLayoutId id="2147484479" r:id="rId603"/>
    <p:sldLayoutId id="2147484480" r:id="rId604"/>
    <p:sldLayoutId id="2147484481" r:id="rId605"/>
    <p:sldLayoutId id="2147484482" r:id="rId606"/>
    <p:sldLayoutId id="2147484483" r:id="rId607"/>
    <p:sldLayoutId id="2147484484" r:id="rId608"/>
    <p:sldLayoutId id="2147484485" r:id="rId609"/>
    <p:sldLayoutId id="2147484486" r:id="rId610"/>
    <p:sldLayoutId id="2147484487" r:id="rId611"/>
    <p:sldLayoutId id="2147484488" r:id="rId612"/>
    <p:sldLayoutId id="2147484489" r:id="rId613"/>
    <p:sldLayoutId id="2147484490" r:id="rId614"/>
    <p:sldLayoutId id="2147484491" r:id="rId615"/>
    <p:sldLayoutId id="2147484492" r:id="rId616"/>
    <p:sldLayoutId id="2147484493" r:id="rId617"/>
    <p:sldLayoutId id="2147484494" r:id="rId618"/>
    <p:sldLayoutId id="2147484495" r:id="rId619"/>
    <p:sldLayoutId id="2147484496" r:id="rId620"/>
    <p:sldLayoutId id="2147484497" r:id="rId621"/>
    <p:sldLayoutId id="2147484498" r:id="rId622"/>
    <p:sldLayoutId id="2147484499" r:id="rId623"/>
    <p:sldLayoutId id="2147484500" r:id="rId624"/>
    <p:sldLayoutId id="2147484501" r:id="rId625"/>
    <p:sldLayoutId id="2147484502" r:id="rId626"/>
    <p:sldLayoutId id="2147484503" r:id="rId627"/>
    <p:sldLayoutId id="2147484504" r:id="rId628"/>
    <p:sldLayoutId id="2147484505" r:id="rId629"/>
    <p:sldLayoutId id="2147484506" r:id="rId630"/>
    <p:sldLayoutId id="2147484507" r:id="rId631"/>
    <p:sldLayoutId id="2147484508" r:id="rId632"/>
    <p:sldLayoutId id="2147484509" r:id="rId633"/>
    <p:sldLayoutId id="2147484510" r:id="rId634"/>
    <p:sldLayoutId id="2147484511" r:id="rId635"/>
    <p:sldLayoutId id="2147484512" r:id="rId636"/>
    <p:sldLayoutId id="2147484513" r:id="rId637"/>
    <p:sldLayoutId id="2147484514" r:id="rId638"/>
    <p:sldLayoutId id="2147484515" r:id="rId639"/>
    <p:sldLayoutId id="2147484516" r:id="rId640"/>
    <p:sldLayoutId id="2147484517" r:id="rId641"/>
    <p:sldLayoutId id="2147484518" r:id="rId642"/>
    <p:sldLayoutId id="2147484519" r:id="rId643"/>
    <p:sldLayoutId id="2147484520" r:id="rId644"/>
    <p:sldLayoutId id="2147484521" r:id="rId645"/>
    <p:sldLayoutId id="2147484522" r:id="rId646"/>
    <p:sldLayoutId id="2147484523" r:id="rId647"/>
    <p:sldLayoutId id="2147484524" r:id="rId648"/>
    <p:sldLayoutId id="2147484525" r:id="rId649"/>
    <p:sldLayoutId id="2147484526" r:id="rId650"/>
    <p:sldLayoutId id="2147484527" r:id="rId651"/>
    <p:sldLayoutId id="2147484528" r:id="rId652"/>
    <p:sldLayoutId id="2147484529" r:id="rId653"/>
    <p:sldLayoutId id="2147484530" r:id="rId654"/>
    <p:sldLayoutId id="2147484531" r:id="rId655"/>
    <p:sldLayoutId id="2147484532" r:id="rId656"/>
    <p:sldLayoutId id="2147484533" r:id="rId657"/>
    <p:sldLayoutId id="2147484534" r:id="rId658"/>
    <p:sldLayoutId id="2147484535" r:id="rId659"/>
    <p:sldLayoutId id="2147484536" r:id="rId660"/>
    <p:sldLayoutId id="2147484537" r:id="rId661"/>
    <p:sldLayoutId id="2147484538" r:id="rId662"/>
    <p:sldLayoutId id="2147484539" r:id="rId663"/>
    <p:sldLayoutId id="2147484540" r:id="rId664"/>
    <p:sldLayoutId id="2147484541" r:id="rId665"/>
    <p:sldLayoutId id="2147484542" r:id="rId666"/>
    <p:sldLayoutId id="2147484543" r:id="rId667"/>
    <p:sldLayoutId id="2147484544" r:id="rId668"/>
    <p:sldLayoutId id="2147484545" r:id="rId669"/>
    <p:sldLayoutId id="2147484546" r:id="rId670"/>
    <p:sldLayoutId id="2147484547" r:id="rId671"/>
    <p:sldLayoutId id="2147484548" r:id="rId672"/>
    <p:sldLayoutId id="2147484549" r:id="rId673"/>
    <p:sldLayoutId id="2147484550" r:id="rId674"/>
    <p:sldLayoutId id="2147484551" r:id="rId675"/>
    <p:sldLayoutId id="2147484552" r:id="rId676"/>
    <p:sldLayoutId id="2147484553" r:id="rId677"/>
    <p:sldLayoutId id="2147484554" r:id="rId678"/>
    <p:sldLayoutId id="2147484555" r:id="rId679"/>
    <p:sldLayoutId id="2147484556" r:id="rId680"/>
    <p:sldLayoutId id="2147484557" r:id="rId681"/>
    <p:sldLayoutId id="2147484558" r:id="rId682"/>
    <p:sldLayoutId id="2147484559" r:id="rId683"/>
    <p:sldLayoutId id="2147484560" r:id="rId684"/>
    <p:sldLayoutId id="2147484561" r:id="rId685"/>
    <p:sldLayoutId id="2147484562" r:id="rId686"/>
    <p:sldLayoutId id="2147484563" r:id="rId687"/>
    <p:sldLayoutId id="2147484564" r:id="rId688"/>
    <p:sldLayoutId id="2147484565" r:id="rId689"/>
    <p:sldLayoutId id="2147484566" r:id="rId690"/>
    <p:sldLayoutId id="2147484567" r:id="rId691"/>
    <p:sldLayoutId id="2147484568" r:id="rId692"/>
    <p:sldLayoutId id="2147484569" r:id="rId693"/>
    <p:sldLayoutId id="2147484570" r:id="rId694"/>
    <p:sldLayoutId id="2147484571" r:id="rId695"/>
    <p:sldLayoutId id="2147484572" r:id="rId696"/>
    <p:sldLayoutId id="2147484573" r:id="rId697"/>
    <p:sldLayoutId id="2147484574" r:id="rId698"/>
    <p:sldLayoutId id="2147484575" r:id="rId699"/>
    <p:sldLayoutId id="2147484576" r:id="rId700"/>
    <p:sldLayoutId id="2147484577" r:id="rId701"/>
    <p:sldLayoutId id="2147484578" r:id="rId702"/>
    <p:sldLayoutId id="2147484579" r:id="rId703"/>
    <p:sldLayoutId id="2147484580" r:id="rId704"/>
    <p:sldLayoutId id="2147484581" r:id="rId705"/>
    <p:sldLayoutId id="2147484582" r:id="rId706"/>
    <p:sldLayoutId id="2147484583" r:id="rId707"/>
    <p:sldLayoutId id="2147484584" r:id="rId708"/>
    <p:sldLayoutId id="2147484585" r:id="rId709"/>
    <p:sldLayoutId id="2147484586" r:id="rId710"/>
    <p:sldLayoutId id="2147484587" r:id="rId711"/>
    <p:sldLayoutId id="2147484588" r:id="rId712"/>
    <p:sldLayoutId id="2147484589" r:id="rId713"/>
    <p:sldLayoutId id="2147484590" r:id="rId714"/>
    <p:sldLayoutId id="2147484591" r:id="rId715"/>
    <p:sldLayoutId id="2147484592" r:id="rId716"/>
    <p:sldLayoutId id="2147484593" r:id="rId717"/>
    <p:sldLayoutId id="2147484594" r:id="rId718"/>
    <p:sldLayoutId id="2147484595" r:id="rId719"/>
    <p:sldLayoutId id="2147484596" r:id="rId720"/>
    <p:sldLayoutId id="2147484597" r:id="rId721"/>
    <p:sldLayoutId id="2147484598" r:id="rId722"/>
    <p:sldLayoutId id="2147484599" r:id="rId723"/>
    <p:sldLayoutId id="2147484600" r:id="rId724"/>
    <p:sldLayoutId id="2147484601" r:id="rId725"/>
    <p:sldLayoutId id="2147484602" r:id="rId726"/>
    <p:sldLayoutId id="2147484603" r:id="rId727"/>
    <p:sldLayoutId id="2147484604" r:id="rId728"/>
    <p:sldLayoutId id="2147484605" r:id="rId729"/>
    <p:sldLayoutId id="2147484606" r:id="rId730"/>
    <p:sldLayoutId id="2147484607" r:id="rId731"/>
    <p:sldLayoutId id="2147484608" r:id="rId732"/>
    <p:sldLayoutId id="2147484609" r:id="rId733"/>
    <p:sldLayoutId id="2147484610" r:id="rId734"/>
    <p:sldLayoutId id="2147484611" r:id="rId735"/>
    <p:sldLayoutId id="2147484612" r:id="rId736"/>
    <p:sldLayoutId id="2147484613" r:id="rId737"/>
    <p:sldLayoutId id="2147484614" r:id="rId738"/>
    <p:sldLayoutId id="2147484615" r:id="rId739"/>
    <p:sldLayoutId id="2147484616" r:id="rId740"/>
    <p:sldLayoutId id="2147484617" r:id="rId741"/>
    <p:sldLayoutId id="2147484618" r:id="rId742"/>
    <p:sldLayoutId id="2147484619" r:id="rId743"/>
    <p:sldLayoutId id="2147484620" r:id="rId744"/>
    <p:sldLayoutId id="2147484621" r:id="rId745"/>
    <p:sldLayoutId id="2147484622" r:id="rId746"/>
    <p:sldLayoutId id="2147484623" r:id="rId747"/>
    <p:sldLayoutId id="2147484624" r:id="rId748"/>
    <p:sldLayoutId id="2147484625" r:id="rId749"/>
    <p:sldLayoutId id="2147484626" r:id="rId750"/>
    <p:sldLayoutId id="2147484627" r:id="rId751"/>
    <p:sldLayoutId id="2147484628" r:id="rId752"/>
    <p:sldLayoutId id="2147484629" r:id="rId753"/>
    <p:sldLayoutId id="2147484630" r:id="rId754"/>
    <p:sldLayoutId id="2147484631" r:id="rId755"/>
    <p:sldLayoutId id="2147484632" r:id="rId756"/>
    <p:sldLayoutId id="2147484633" r:id="rId757"/>
    <p:sldLayoutId id="2147484634" r:id="rId758"/>
    <p:sldLayoutId id="2147484635" r:id="rId759"/>
    <p:sldLayoutId id="2147484636" r:id="rId760"/>
    <p:sldLayoutId id="2147484637" r:id="rId761"/>
    <p:sldLayoutId id="2147484638" r:id="rId762"/>
    <p:sldLayoutId id="2147484639" r:id="rId763"/>
    <p:sldLayoutId id="2147484640" r:id="rId764"/>
    <p:sldLayoutId id="2147484641" r:id="rId765"/>
    <p:sldLayoutId id="2147484642" r:id="rId766"/>
    <p:sldLayoutId id="2147484643" r:id="rId767"/>
    <p:sldLayoutId id="2147484644" r:id="rId768"/>
    <p:sldLayoutId id="2147484645" r:id="rId769"/>
    <p:sldLayoutId id="2147484646" r:id="rId770"/>
    <p:sldLayoutId id="2147484647" r:id="rId771"/>
    <p:sldLayoutId id="2147484648" r:id="rId772"/>
    <p:sldLayoutId id="2147484649" r:id="rId773"/>
    <p:sldLayoutId id="2147484650" r:id="rId774"/>
    <p:sldLayoutId id="2147484651" r:id="rId775"/>
    <p:sldLayoutId id="2147484652" r:id="rId776"/>
    <p:sldLayoutId id="2147484653" r:id="rId777"/>
    <p:sldLayoutId id="2147484654" r:id="rId778"/>
    <p:sldLayoutId id="2147484655" r:id="rId779"/>
    <p:sldLayoutId id="2147484656" r:id="rId780"/>
    <p:sldLayoutId id="2147484657" r:id="rId781"/>
    <p:sldLayoutId id="2147484658" r:id="rId782"/>
    <p:sldLayoutId id="2147484659" r:id="rId783"/>
    <p:sldLayoutId id="2147484660" r:id="rId784"/>
    <p:sldLayoutId id="2147484661" r:id="rId785"/>
    <p:sldLayoutId id="2147484662" r:id="rId786"/>
    <p:sldLayoutId id="2147484663" r:id="rId787"/>
    <p:sldLayoutId id="2147484664" r:id="rId788"/>
    <p:sldLayoutId id="2147484665" r:id="rId789"/>
    <p:sldLayoutId id="2147484666" r:id="rId790"/>
    <p:sldLayoutId id="2147484667" r:id="rId791"/>
    <p:sldLayoutId id="2147484668" r:id="rId792"/>
    <p:sldLayoutId id="2147484669" r:id="rId793"/>
    <p:sldLayoutId id="2147484670" r:id="rId794"/>
    <p:sldLayoutId id="2147484671" r:id="rId795"/>
    <p:sldLayoutId id="2147484672" r:id="rId796"/>
    <p:sldLayoutId id="2147484673" r:id="rId797"/>
    <p:sldLayoutId id="2147484674" r:id="rId798"/>
    <p:sldLayoutId id="2147484675" r:id="rId799"/>
    <p:sldLayoutId id="2147484676" r:id="rId800"/>
    <p:sldLayoutId id="2147484677" r:id="rId801"/>
    <p:sldLayoutId id="2147484678" r:id="rId802"/>
    <p:sldLayoutId id="2147484679" r:id="rId803"/>
    <p:sldLayoutId id="2147484680" r:id="rId804"/>
    <p:sldLayoutId id="2147484681" r:id="rId805"/>
    <p:sldLayoutId id="2147484682" r:id="rId806"/>
    <p:sldLayoutId id="2147484683" r:id="rId807"/>
    <p:sldLayoutId id="2147484684" r:id="rId808"/>
    <p:sldLayoutId id="2147484685" r:id="rId809"/>
    <p:sldLayoutId id="2147484686" r:id="rId810"/>
    <p:sldLayoutId id="2147484687" r:id="rId811"/>
    <p:sldLayoutId id="2147484688" r:id="rId812"/>
    <p:sldLayoutId id="2147484689" r:id="rId813"/>
    <p:sldLayoutId id="2147484690" r:id="rId814"/>
    <p:sldLayoutId id="2147484691" r:id="rId815"/>
    <p:sldLayoutId id="2147484692" r:id="rId816"/>
    <p:sldLayoutId id="2147484693" r:id="rId817"/>
    <p:sldLayoutId id="2147484694" r:id="rId818"/>
    <p:sldLayoutId id="2147484695" r:id="rId819"/>
    <p:sldLayoutId id="2147484696" r:id="rId820"/>
    <p:sldLayoutId id="2147484697" r:id="rId821"/>
    <p:sldLayoutId id="2147484698" r:id="rId822"/>
    <p:sldLayoutId id="2147484699" r:id="rId823"/>
    <p:sldLayoutId id="2147484700" r:id="rId824"/>
    <p:sldLayoutId id="2147484701" r:id="rId825"/>
    <p:sldLayoutId id="2147484702" r:id="rId826"/>
    <p:sldLayoutId id="2147484703" r:id="rId827"/>
    <p:sldLayoutId id="2147484704" r:id="rId828"/>
    <p:sldLayoutId id="2147484705" r:id="rId829"/>
    <p:sldLayoutId id="2147484706" r:id="rId830"/>
    <p:sldLayoutId id="2147484707" r:id="rId831"/>
    <p:sldLayoutId id="2147484708" r:id="rId832"/>
    <p:sldLayoutId id="2147484709" r:id="rId833"/>
    <p:sldLayoutId id="2147484710" r:id="rId834"/>
    <p:sldLayoutId id="2147484711" r:id="rId835"/>
    <p:sldLayoutId id="2147484712" r:id="rId836"/>
    <p:sldLayoutId id="2147484713" r:id="rId837"/>
    <p:sldLayoutId id="2147484714" r:id="rId838"/>
    <p:sldLayoutId id="2147484715" r:id="rId839"/>
    <p:sldLayoutId id="2147484716" r:id="rId840"/>
    <p:sldLayoutId id="2147484717" r:id="rId841"/>
    <p:sldLayoutId id="2147484718" r:id="rId842"/>
    <p:sldLayoutId id="2147484719" r:id="rId843"/>
    <p:sldLayoutId id="2147484720" r:id="rId844"/>
    <p:sldLayoutId id="2147484721" r:id="rId845"/>
    <p:sldLayoutId id="2147484722" r:id="rId846"/>
    <p:sldLayoutId id="2147484723" r:id="rId847"/>
    <p:sldLayoutId id="2147484724" r:id="rId848"/>
    <p:sldLayoutId id="2147484725" r:id="rId849"/>
    <p:sldLayoutId id="2147484726" r:id="rId850"/>
    <p:sldLayoutId id="2147484727" r:id="rId851"/>
    <p:sldLayoutId id="2147484728" r:id="rId852"/>
    <p:sldLayoutId id="2147484729" r:id="rId853"/>
    <p:sldLayoutId id="2147484730" r:id="rId854"/>
    <p:sldLayoutId id="2147484731" r:id="rId855"/>
    <p:sldLayoutId id="2147484732" r:id="rId856"/>
    <p:sldLayoutId id="2147484733" r:id="rId857"/>
    <p:sldLayoutId id="2147484734" r:id="rId858"/>
    <p:sldLayoutId id="2147484735" r:id="rId859"/>
    <p:sldLayoutId id="2147484736" r:id="rId860"/>
    <p:sldLayoutId id="2147484737" r:id="rId861"/>
    <p:sldLayoutId id="2147484738" r:id="rId862"/>
    <p:sldLayoutId id="2147484739" r:id="rId863"/>
    <p:sldLayoutId id="2147484740" r:id="rId864"/>
    <p:sldLayoutId id="2147484741" r:id="rId865"/>
    <p:sldLayoutId id="2147484742" r:id="rId866"/>
    <p:sldLayoutId id="2147484743" r:id="rId867"/>
    <p:sldLayoutId id="2147484744" r:id="rId868"/>
    <p:sldLayoutId id="2147484745" r:id="rId869"/>
    <p:sldLayoutId id="2147484746" r:id="rId870"/>
    <p:sldLayoutId id="2147484747" r:id="rId871"/>
    <p:sldLayoutId id="2147484748" r:id="rId872"/>
    <p:sldLayoutId id="2147484749" r:id="rId873"/>
    <p:sldLayoutId id="2147484750" r:id="rId874"/>
    <p:sldLayoutId id="2147484751" r:id="rId875"/>
    <p:sldLayoutId id="2147484752" r:id="rId876"/>
    <p:sldLayoutId id="2147484753" r:id="rId877"/>
    <p:sldLayoutId id="2147484754" r:id="rId878"/>
    <p:sldLayoutId id="2147484755" r:id="rId879"/>
    <p:sldLayoutId id="2147484756" r:id="rId880"/>
    <p:sldLayoutId id="2147484757" r:id="rId881"/>
    <p:sldLayoutId id="2147484758" r:id="rId882"/>
    <p:sldLayoutId id="2147484759" r:id="rId883"/>
    <p:sldLayoutId id="2147484760" r:id="rId884"/>
    <p:sldLayoutId id="2147484761" r:id="rId885"/>
    <p:sldLayoutId id="2147484762" r:id="rId886"/>
    <p:sldLayoutId id="2147484763" r:id="rId887"/>
    <p:sldLayoutId id="2147484764" r:id="rId888"/>
    <p:sldLayoutId id="2147484765" r:id="rId889"/>
    <p:sldLayoutId id="2147484766" r:id="rId890"/>
    <p:sldLayoutId id="2147484767" r:id="rId891"/>
    <p:sldLayoutId id="2147484768" r:id="rId892"/>
    <p:sldLayoutId id="2147484769" r:id="rId893"/>
    <p:sldLayoutId id="2147484770" r:id="rId894"/>
    <p:sldLayoutId id="2147484771" r:id="rId895"/>
    <p:sldLayoutId id="2147484772" r:id="rId896"/>
    <p:sldLayoutId id="2147484773" r:id="rId897"/>
    <p:sldLayoutId id="2147484774" r:id="rId898"/>
    <p:sldLayoutId id="2147484775" r:id="rId899"/>
    <p:sldLayoutId id="2147484776" r:id="rId900"/>
    <p:sldLayoutId id="2147484777" r:id="rId901"/>
    <p:sldLayoutId id="2147484778" r:id="rId902"/>
    <p:sldLayoutId id="2147484779" r:id="rId903"/>
    <p:sldLayoutId id="2147484780" r:id="rId904"/>
    <p:sldLayoutId id="2147484781" r:id="rId905"/>
    <p:sldLayoutId id="2147484782" r:id="rId906"/>
    <p:sldLayoutId id="2147484783" r:id="rId907"/>
    <p:sldLayoutId id="2147484784" r:id="rId908"/>
    <p:sldLayoutId id="2147484785" r:id="rId909"/>
    <p:sldLayoutId id="2147484786" r:id="rId910"/>
    <p:sldLayoutId id="2147484787" r:id="rId911"/>
    <p:sldLayoutId id="2147484788" r:id="rId912"/>
    <p:sldLayoutId id="2147484789" r:id="rId913"/>
    <p:sldLayoutId id="2147484790" r:id="rId914"/>
    <p:sldLayoutId id="2147484791" r:id="rId915"/>
    <p:sldLayoutId id="2147484792" r:id="rId916"/>
    <p:sldLayoutId id="2147484793" r:id="rId917"/>
    <p:sldLayoutId id="2147484794" r:id="rId918"/>
    <p:sldLayoutId id="2147484795" r:id="rId919"/>
    <p:sldLayoutId id="2147484796" r:id="rId920"/>
    <p:sldLayoutId id="2147484797" r:id="rId921"/>
    <p:sldLayoutId id="2147484798" r:id="rId922"/>
    <p:sldLayoutId id="2147484799" r:id="rId923"/>
    <p:sldLayoutId id="2147484800" r:id="rId924"/>
    <p:sldLayoutId id="2147484801" r:id="rId925"/>
    <p:sldLayoutId id="2147484802" r:id="rId926"/>
    <p:sldLayoutId id="2147484803" r:id="rId927"/>
    <p:sldLayoutId id="2147484804" r:id="rId928"/>
    <p:sldLayoutId id="2147484805" r:id="rId929"/>
    <p:sldLayoutId id="2147484806" r:id="rId930"/>
    <p:sldLayoutId id="2147484807" r:id="rId931"/>
    <p:sldLayoutId id="2147484808" r:id="rId932"/>
    <p:sldLayoutId id="2147484809" r:id="rId933"/>
    <p:sldLayoutId id="2147484810" r:id="rId934"/>
    <p:sldLayoutId id="2147484811" r:id="rId935"/>
    <p:sldLayoutId id="2147484812" r:id="rId936"/>
    <p:sldLayoutId id="2147484813" r:id="rId937"/>
    <p:sldLayoutId id="2147484814" r:id="rId938"/>
    <p:sldLayoutId id="2147484815" r:id="rId939"/>
    <p:sldLayoutId id="2147484816" r:id="rId940"/>
    <p:sldLayoutId id="2147484817" r:id="rId941"/>
    <p:sldLayoutId id="2147484818" r:id="rId942"/>
    <p:sldLayoutId id="2147484819" r:id="rId943"/>
    <p:sldLayoutId id="2147484820" r:id="rId944"/>
    <p:sldLayoutId id="2147484821" r:id="rId945"/>
    <p:sldLayoutId id="2147484822" r:id="rId946"/>
    <p:sldLayoutId id="2147484823" r:id="rId947"/>
    <p:sldLayoutId id="2147484824" r:id="rId948"/>
    <p:sldLayoutId id="2147484825" r:id="rId949"/>
    <p:sldLayoutId id="2147484826" r:id="rId950"/>
    <p:sldLayoutId id="2147484827" r:id="rId951"/>
    <p:sldLayoutId id="2147484828" r:id="rId952"/>
    <p:sldLayoutId id="2147484829" r:id="rId953"/>
    <p:sldLayoutId id="2147484830" r:id="rId954"/>
    <p:sldLayoutId id="2147484831" r:id="rId955"/>
    <p:sldLayoutId id="2147484832" r:id="rId956"/>
    <p:sldLayoutId id="2147484833" r:id="rId957"/>
    <p:sldLayoutId id="2147484834" r:id="rId958"/>
    <p:sldLayoutId id="2147484835" r:id="rId959"/>
    <p:sldLayoutId id="2147484836" r:id="rId960"/>
    <p:sldLayoutId id="2147484837" r:id="rId961"/>
    <p:sldLayoutId id="2147484838" r:id="rId962"/>
    <p:sldLayoutId id="2147484839" r:id="rId963"/>
    <p:sldLayoutId id="2147484840" r:id="rId964"/>
    <p:sldLayoutId id="2147484841" r:id="rId965"/>
    <p:sldLayoutId id="2147484842" r:id="rId966"/>
    <p:sldLayoutId id="2147484843" r:id="rId967"/>
    <p:sldLayoutId id="2147484844" r:id="rId968"/>
    <p:sldLayoutId id="2147484845" r:id="rId969"/>
    <p:sldLayoutId id="2147484846" r:id="rId970"/>
    <p:sldLayoutId id="2147484847" r:id="rId971"/>
    <p:sldLayoutId id="2147484848" r:id="rId97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>
                <a:solidFill>
                  <a:prstClr val="black">
                    <a:tint val="75000"/>
                  </a:prstClr>
                </a:solidFill>
              </a:rPr>
              <a:t>26.01.2018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0" r:id="rId1"/>
    <p:sldLayoutId id="2147484851" r:id="rId2"/>
    <p:sldLayoutId id="2147484852" r:id="rId3"/>
    <p:sldLayoutId id="2147484853" r:id="rId4"/>
    <p:sldLayoutId id="2147484854" r:id="rId5"/>
    <p:sldLayoutId id="2147484855" r:id="rId6"/>
    <p:sldLayoutId id="2147484856" r:id="rId7"/>
    <p:sldLayoutId id="2147484857" r:id="rId8"/>
    <p:sldLayoutId id="2147484858" r:id="rId9"/>
    <p:sldLayoutId id="2147484859" r:id="rId10"/>
    <p:sldLayoutId id="2147484860" r:id="rId11"/>
    <p:sldLayoutId id="2147484861" r:id="rId12"/>
    <p:sldLayoutId id="2147484862" r:id="rId13"/>
    <p:sldLayoutId id="2147484863" r:id="rId14"/>
    <p:sldLayoutId id="2147484864" r:id="rId15"/>
    <p:sldLayoutId id="2147484865" r:id="rId16"/>
    <p:sldLayoutId id="2147484866" r:id="rId17"/>
    <p:sldLayoutId id="2147484867" r:id="rId18"/>
    <p:sldLayoutId id="2147484868" r:id="rId19"/>
    <p:sldLayoutId id="2147484869" r:id="rId20"/>
    <p:sldLayoutId id="2147484870" r:id="rId21"/>
    <p:sldLayoutId id="2147484871" r:id="rId22"/>
    <p:sldLayoutId id="2147484872" r:id="rId23"/>
    <p:sldLayoutId id="2147484873" r:id="rId24"/>
    <p:sldLayoutId id="2147484874" r:id="rId25"/>
    <p:sldLayoutId id="2147484875" r:id="rId26"/>
    <p:sldLayoutId id="2147484876" r:id="rId27"/>
    <p:sldLayoutId id="2147484877" r:id="rId28"/>
    <p:sldLayoutId id="2147484878" r:id="rId29"/>
    <p:sldLayoutId id="2147484879" r:id="rId30"/>
    <p:sldLayoutId id="2147484880" r:id="rId31"/>
    <p:sldLayoutId id="2147484881" r:id="rId32"/>
    <p:sldLayoutId id="2147484882" r:id="rId33"/>
    <p:sldLayoutId id="2147484883" r:id="rId34"/>
    <p:sldLayoutId id="2147484884" r:id="rId35"/>
    <p:sldLayoutId id="2147484885" r:id="rId36"/>
    <p:sldLayoutId id="2147484886" r:id="rId37"/>
    <p:sldLayoutId id="2147484887" r:id="rId38"/>
    <p:sldLayoutId id="2147484888" r:id="rId39"/>
    <p:sldLayoutId id="2147484889" r:id="rId40"/>
    <p:sldLayoutId id="2147484890" r:id="rId41"/>
    <p:sldLayoutId id="2147484891" r:id="rId42"/>
    <p:sldLayoutId id="2147484892" r:id="rId43"/>
    <p:sldLayoutId id="2147484893" r:id="rId44"/>
    <p:sldLayoutId id="2147484894" r:id="rId45"/>
    <p:sldLayoutId id="2147484895" r:id="rId46"/>
    <p:sldLayoutId id="2147484896" r:id="rId47"/>
    <p:sldLayoutId id="2147484897" r:id="rId48"/>
    <p:sldLayoutId id="2147484898" r:id="rId49"/>
    <p:sldLayoutId id="2147484899" r:id="rId50"/>
    <p:sldLayoutId id="2147484900" r:id="rId51"/>
    <p:sldLayoutId id="2147484901" r:id="rId52"/>
    <p:sldLayoutId id="2147484902" r:id="rId53"/>
    <p:sldLayoutId id="2147484903" r:id="rId54"/>
    <p:sldLayoutId id="2147484904" r:id="rId55"/>
    <p:sldLayoutId id="2147484905" r:id="rId56"/>
    <p:sldLayoutId id="2147484906" r:id="rId57"/>
    <p:sldLayoutId id="2147484907" r:id="rId58"/>
    <p:sldLayoutId id="2147484908" r:id="rId59"/>
    <p:sldLayoutId id="2147484909" r:id="rId60"/>
    <p:sldLayoutId id="2147484910" r:id="rId61"/>
    <p:sldLayoutId id="2147484911" r:id="rId62"/>
    <p:sldLayoutId id="2147484912" r:id="rId63"/>
    <p:sldLayoutId id="2147484913" r:id="rId64"/>
    <p:sldLayoutId id="2147484914" r:id="rId65"/>
    <p:sldLayoutId id="2147484915" r:id="rId66"/>
    <p:sldLayoutId id="2147484916" r:id="rId67"/>
    <p:sldLayoutId id="2147484917" r:id="rId68"/>
    <p:sldLayoutId id="2147484918" r:id="rId69"/>
    <p:sldLayoutId id="2147484919" r:id="rId70"/>
    <p:sldLayoutId id="2147484920" r:id="rId71"/>
    <p:sldLayoutId id="2147484921" r:id="rId72"/>
    <p:sldLayoutId id="2147484922" r:id="rId73"/>
    <p:sldLayoutId id="2147484923" r:id="rId74"/>
    <p:sldLayoutId id="2147484924" r:id="rId75"/>
    <p:sldLayoutId id="2147484925" r:id="rId76"/>
    <p:sldLayoutId id="2147484926" r:id="rId77"/>
    <p:sldLayoutId id="2147484927" r:id="rId78"/>
    <p:sldLayoutId id="2147484928" r:id="rId79"/>
    <p:sldLayoutId id="2147484929" r:id="rId80"/>
    <p:sldLayoutId id="2147484930" r:id="rId81"/>
    <p:sldLayoutId id="2147484931" r:id="rId82"/>
    <p:sldLayoutId id="2147484932" r:id="rId83"/>
    <p:sldLayoutId id="2147484933" r:id="rId84"/>
    <p:sldLayoutId id="2147484934" r:id="rId85"/>
    <p:sldLayoutId id="2147484935" r:id="rId86"/>
    <p:sldLayoutId id="2147484936" r:id="rId87"/>
    <p:sldLayoutId id="2147484937" r:id="rId88"/>
    <p:sldLayoutId id="2147484938" r:id="rId89"/>
    <p:sldLayoutId id="2147484939" r:id="rId90"/>
    <p:sldLayoutId id="2147484940" r:id="rId91"/>
    <p:sldLayoutId id="2147484941" r:id="rId92"/>
    <p:sldLayoutId id="2147484942" r:id="rId93"/>
    <p:sldLayoutId id="2147484943" r:id="rId94"/>
    <p:sldLayoutId id="2147484944" r:id="rId95"/>
    <p:sldLayoutId id="2147484945" r:id="rId96"/>
    <p:sldLayoutId id="2147484946" r:id="rId97"/>
    <p:sldLayoutId id="2147484947" r:id="rId98"/>
    <p:sldLayoutId id="2147484948" r:id="rId99"/>
    <p:sldLayoutId id="2147484949" r:id="rId100"/>
    <p:sldLayoutId id="2147484950" r:id="rId101"/>
    <p:sldLayoutId id="2147484951" r:id="rId102"/>
    <p:sldLayoutId id="2147484952" r:id="rId103"/>
    <p:sldLayoutId id="2147484953" r:id="rId104"/>
    <p:sldLayoutId id="2147484954" r:id="rId105"/>
    <p:sldLayoutId id="2147484955" r:id="rId106"/>
    <p:sldLayoutId id="2147484956" r:id="rId107"/>
    <p:sldLayoutId id="2147484957" r:id="rId108"/>
    <p:sldLayoutId id="2147484958" r:id="rId109"/>
    <p:sldLayoutId id="2147484959" r:id="rId110"/>
    <p:sldLayoutId id="2147484960" r:id="rId111"/>
    <p:sldLayoutId id="2147484961" r:id="rId112"/>
    <p:sldLayoutId id="2147484962" r:id="rId113"/>
    <p:sldLayoutId id="2147484963" r:id="rId114"/>
    <p:sldLayoutId id="2147484964" r:id="rId115"/>
    <p:sldLayoutId id="2147484965" r:id="rId116"/>
    <p:sldLayoutId id="2147484966" r:id="rId117"/>
    <p:sldLayoutId id="2147484967" r:id="rId118"/>
    <p:sldLayoutId id="2147484968" r:id="rId119"/>
    <p:sldLayoutId id="2147484969" r:id="rId120"/>
    <p:sldLayoutId id="2147484970" r:id="rId121"/>
    <p:sldLayoutId id="2147484971" r:id="rId122"/>
    <p:sldLayoutId id="2147484972" r:id="rId123"/>
    <p:sldLayoutId id="2147484973" r:id="rId124"/>
    <p:sldLayoutId id="2147484974" r:id="rId125"/>
    <p:sldLayoutId id="2147484975" r:id="rId126"/>
    <p:sldLayoutId id="2147484976" r:id="rId127"/>
    <p:sldLayoutId id="2147484977" r:id="rId128"/>
    <p:sldLayoutId id="2147484978" r:id="rId129"/>
    <p:sldLayoutId id="2147484979" r:id="rId130"/>
    <p:sldLayoutId id="2147484980" r:id="rId131"/>
    <p:sldLayoutId id="2147484981" r:id="rId132"/>
    <p:sldLayoutId id="2147484982" r:id="rId133"/>
    <p:sldLayoutId id="2147484983" r:id="rId134"/>
    <p:sldLayoutId id="2147484984" r:id="rId135"/>
    <p:sldLayoutId id="2147484985" r:id="rId136"/>
    <p:sldLayoutId id="2147484986" r:id="rId137"/>
    <p:sldLayoutId id="2147484987" r:id="rId138"/>
    <p:sldLayoutId id="2147484988" r:id="rId139"/>
    <p:sldLayoutId id="2147484989" r:id="rId140"/>
    <p:sldLayoutId id="2147484990" r:id="rId141"/>
    <p:sldLayoutId id="2147484991" r:id="rId142"/>
    <p:sldLayoutId id="2147484992" r:id="rId143"/>
    <p:sldLayoutId id="2147484993" r:id="rId144"/>
    <p:sldLayoutId id="2147484994" r:id="rId145"/>
    <p:sldLayoutId id="2147484995" r:id="rId146"/>
    <p:sldLayoutId id="2147484996" r:id="rId147"/>
    <p:sldLayoutId id="2147484997" r:id="rId148"/>
    <p:sldLayoutId id="2147484998" r:id="rId149"/>
    <p:sldLayoutId id="2147484999" r:id="rId150"/>
    <p:sldLayoutId id="2147485000" r:id="rId151"/>
    <p:sldLayoutId id="2147485001" r:id="rId152"/>
    <p:sldLayoutId id="2147485002" r:id="rId153"/>
    <p:sldLayoutId id="2147485003" r:id="rId154"/>
    <p:sldLayoutId id="2147485004" r:id="rId155"/>
    <p:sldLayoutId id="2147485005" r:id="rId156"/>
    <p:sldLayoutId id="2147485006" r:id="rId157"/>
    <p:sldLayoutId id="2147485007" r:id="rId158"/>
    <p:sldLayoutId id="2147485008" r:id="rId159"/>
    <p:sldLayoutId id="2147485009" r:id="rId160"/>
    <p:sldLayoutId id="2147485010" r:id="rId161"/>
    <p:sldLayoutId id="2147485011" r:id="rId162"/>
    <p:sldLayoutId id="2147485012" r:id="rId163"/>
    <p:sldLayoutId id="2147485013" r:id="rId164"/>
    <p:sldLayoutId id="2147485014" r:id="rId165"/>
    <p:sldLayoutId id="2147485015" r:id="rId166"/>
    <p:sldLayoutId id="2147485016" r:id="rId167"/>
    <p:sldLayoutId id="2147485017" r:id="rId168"/>
    <p:sldLayoutId id="2147485018" r:id="rId169"/>
    <p:sldLayoutId id="2147485019" r:id="rId170"/>
    <p:sldLayoutId id="2147485020" r:id="rId171"/>
    <p:sldLayoutId id="2147485021" r:id="rId172"/>
    <p:sldLayoutId id="2147485022" r:id="rId173"/>
    <p:sldLayoutId id="2147485023" r:id="rId174"/>
    <p:sldLayoutId id="2147485024" r:id="rId175"/>
    <p:sldLayoutId id="2147485025" r:id="rId176"/>
    <p:sldLayoutId id="2147485026" r:id="rId177"/>
    <p:sldLayoutId id="2147485027" r:id="rId178"/>
    <p:sldLayoutId id="2147485028" r:id="rId179"/>
    <p:sldLayoutId id="2147485029" r:id="rId180"/>
    <p:sldLayoutId id="2147485030" r:id="rId181"/>
    <p:sldLayoutId id="2147485031" r:id="rId182"/>
    <p:sldLayoutId id="2147485032" r:id="rId183"/>
    <p:sldLayoutId id="2147485033" r:id="rId184"/>
    <p:sldLayoutId id="2147485034" r:id="rId185"/>
    <p:sldLayoutId id="2147485035" r:id="rId186"/>
    <p:sldLayoutId id="2147485036" r:id="rId187"/>
    <p:sldLayoutId id="2147485037" r:id="rId188"/>
    <p:sldLayoutId id="2147485038" r:id="rId189"/>
    <p:sldLayoutId id="2147485039" r:id="rId190"/>
    <p:sldLayoutId id="2147485040" r:id="rId191"/>
    <p:sldLayoutId id="2147485041" r:id="rId192"/>
    <p:sldLayoutId id="2147485042" r:id="rId193"/>
    <p:sldLayoutId id="2147485043" r:id="rId194"/>
    <p:sldLayoutId id="2147485044" r:id="rId195"/>
    <p:sldLayoutId id="2147485045" r:id="rId196"/>
    <p:sldLayoutId id="2147485046" r:id="rId197"/>
    <p:sldLayoutId id="2147485047" r:id="rId198"/>
    <p:sldLayoutId id="2147485048" r:id="rId199"/>
    <p:sldLayoutId id="2147485049" r:id="rId200"/>
    <p:sldLayoutId id="2147485050" r:id="rId201"/>
    <p:sldLayoutId id="2147485051" r:id="rId202"/>
    <p:sldLayoutId id="2147485052" r:id="rId203"/>
    <p:sldLayoutId id="2147485053" r:id="rId204"/>
    <p:sldLayoutId id="2147485054" r:id="rId205"/>
    <p:sldLayoutId id="2147485055" r:id="rId206"/>
    <p:sldLayoutId id="2147485056" r:id="rId207"/>
    <p:sldLayoutId id="2147485057" r:id="rId208"/>
    <p:sldLayoutId id="2147485058" r:id="rId209"/>
    <p:sldLayoutId id="2147485059" r:id="rId210"/>
    <p:sldLayoutId id="2147485060" r:id="rId211"/>
    <p:sldLayoutId id="2147485061" r:id="rId212"/>
    <p:sldLayoutId id="2147485062" r:id="rId213"/>
    <p:sldLayoutId id="2147485063" r:id="rId214"/>
    <p:sldLayoutId id="2147485064" r:id="rId215"/>
    <p:sldLayoutId id="2147485065" r:id="rId216"/>
    <p:sldLayoutId id="2147485066" r:id="rId217"/>
    <p:sldLayoutId id="2147485067" r:id="rId218"/>
    <p:sldLayoutId id="2147485068" r:id="rId219"/>
    <p:sldLayoutId id="2147485069" r:id="rId220"/>
    <p:sldLayoutId id="2147485070" r:id="rId221"/>
    <p:sldLayoutId id="2147485071" r:id="rId222"/>
    <p:sldLayoutId id="2147485072" r:id="rId223"/>
    <p:sldLayoutId id="2147485073" r:id="rId224"/>
    <p:sldLayoutId id="2147485074" r:id="rId225"/>
    <p:sldLayoutId id="2147485075" r:id="rId226"/>
    <p:sldLayoutId id="2147485076" r:id="rId227"/>
    <p:sldLayoutId id="2147485077" r:id="rId228"/>
    <p:sldLayoutId id="2147485078" r:id="rId229"/>
    <p:sldLayoutId id="2147485079" r:id="rId230"/>
    <p:sldLayoutId id="2147485080" r:id="rId231"/>
    <p:sldLayoutId id="2147485081" r:id="rId232"/>
    <p:sldLayoutId id="2147485082" r:id="rId233"/>
    <p:sldLayoutId id="2147485083" r:id="rId234"/>
    <p:sldLayoutId id="2147485084" r:id="rId235"/>
    <p:sldLayoutId id="2147485085" r:id="rId236"/>
    <p:sldLayoutId id="2147485086" r:id="rId237"/>
    <p:sldLayoutId id="2147485087" r:id="rId238"/>
    <p:sldLayoutId id="2147485088" r:id="rId239"/>
    <p:sldLayoutId id="2147485089" r:id="rId240"/>
    <p:sldLayoutId id="2147485090" r:id="rId241"/>
    <p:sldLayoutId id="2147485091" r:id="rId242"/>
    <p:sldLayoutId id="2147485092" r:id="rId243"/>
    <p:sldLayoutId id="2147485093" r:id="rId244"/>
    <p:sldLayoutId id="2147485094" r:id="rId245"/>
    <p:sldLayoutId id="2147485095" r:id="rId246"/>
    <p:sldLayoutId id="2147485096" r:id="rId247"/>
    <p:sldLayoutId id="2147485097" r:id="rId248"/>
    <p:sldLayoutId id="2147485098" r:id="rId249"/>
    <p:sldLayoutId id="2147485099" r:id="rId250"/>
    <p:sldLayoutId id="2147485100" r:id="rId251"/>
    <p:sldLayoutId id="2147485101" r:id="rId252"/>
    <p:sldLayoutId id="2147485102" r:id="rId253"/>
    <p:sldLayoutId id="2147485103" r:id="rId254"/>
    <p:sldLayoutId id="2147485104" r:id="rId255"/>
    <p:sldLayoutId id="2147485105" r:id="rId256"/>
    <p:sldLayoutId id="2147485106" r:id="rId257"/>
    <p:sldLayoutId id="2147485107" r:id="rId258"/>
    <p:sldLayoutId id="2147485108" r:id="rId259"/>
    <p:sldLayoutId id="2147485109" r:id="rId260"/>
    <p:sldLayoutId id="2147485110" r:id="rId261"/>
    <p:sldLayoutId id="2147485111" r:id="rId262"/>
    <p:sldLayoutId id="2147485112" r:id="rId263"/>
    <p:sldLayoutId id="2147485113" r:id="rId264"/>
    <p:sldLayoutId id="2147485114" r:id="rId265"/>
    <p:sldLayoutId id="2147485115" r:id="rId266"/>
    <p:sldLayoutId id="2147485116" r:id="rId267"/>
    <p:sldLayoutId id="2147485117" r:id="rId268"/>
    <p:sldLayoutId id="2147485118" r:id="rId269"/>
    <p:sldLayoutId id="2147485119" r:id="rId270"/>
    <p:sldLayoutId id="2147485120" r:id="rId271"/>
    <p:sldLayoutId id="2147485121" r:id="rId272"/>
    <p:sldLayoutId id="2147485122" r:id="rId273"/>
    <p:sldLayoutId id="2147485123" r:id="rId274"/>
    <p:sldLayoutId id="2147485124" r:id="rId275"/>
    <p:sldLayoutId id="2147485125" r:id="rId276"/>
    <p:sldLayoutId id="2147485126" r:id="rId277"/>
    <p:sldLayoutId id="2147485127" r:id="rId278"/>
    <p:sldLayoutId id="2147485128" r:id="rId279"/>
    <p:sldLayoutId id="2147485129" r:id="rId280"/>
    <p:sldLayoutId id="2147485130" r:id="rId281"/>
    <p:sldLayoutId id="2147485131" r:id="rId282"/>
    <p:sldLayoutId id="2147485132" r:id="rId283"/>
    <p:sldLayoutId id="2147485133" r:id="rId284"/>
    <p:sldLayoutId id="2147485134" r:id="rId285"/>
    <p:sldLayoutId id="2147485135" r:id="rId286"/>
    <p:sldLayoutId id="2147485136" r:id="rId287"/>
    <p:sldLayoutId id="2147485137" r:id="rId288"/>
    <p:sldLayoutId id="2147485138" r:id="rId289"/>
    <p:sldLayoutId id="2147485139" r:id="rId290"/>
    <p:sldLayoutId id="2147485140" r:id="rId291"/>
    <p:sldLayoutId id="2147485141" r:id="rId292"/>
    <p:sldLayoutId id="2147485142" r:id="rId293"/>
    <p:sldLayoutId id="2147485143" r:id="rId294"/>
    <p:sldLayoutId id="2147485144" r:id="rId295"/>
    <p:sldLayoutId id="2147485145" r:id="rId296"/>
    <p:sldLayoutId id="2147485146" r:id="rId297"/>
    <p:sldLayoutId id="2147485147" r:id="rId298"/>
    <p:sldLayoutId id="2147485148" r:id="rId299"/>
    <p:sldLayoutId id="2147485149" r:id="rId300"/>
    <p:sldLayoutId id="2147485150" r:id="rId301"/>
    <p:sldLayoutId id="2147485151" r:id="rId302"/>
    <p:sldLayoutId id="2147485152" r:id="rId303"/>
    <p:sldLayoutId id="2147485153" r:id="rId304"/>
    <p:sldLayoutId id="2147485154" r:id="rId305"/>
    <p:sldLayoutId id="2147485155" r:id="rId306"/>
    <p:sldLayoutId id="2147485156" r:id="rId307"/>
    <p:sldLayoutId id="2147485157" r:id="rId308"/>
    <p:sldLayoutId id="2147485158" r:id="rId309"/>
    <p:sldLayoutId id="2147485159" r:id="rId310"/>
    <p:sldLayoutId id="2147485160" r:id="rId311"/>
    <p:sldLayoutId id="2147485161" r:id="rId312"/>
    <p:sldLayoutId id="2147485162" r:id="rId313"/>
    <p:sldLayoutId id="2147485163" r:id="rId314"/>
    <p:sldLayoutId id="2147485164" r:id="rId315"/>
    <p:sldLayoutId id="2147485165" r:id="rId316"/>
    <p:sldLayoutId id="2147485166" r:id="rId317"/>
    <p:sldLayoutId id="2147485167" r:id="rId318"/>
    <p:sldLayoutId id="2147485168" r:id="rId319"/>
    <p:sldLayoutId id="2147485169" r:id="rId320"/>
    <p:sldLayoutId id="2147485170" r:id="rId321"/>
    <p:sldLayoutId id="2147485171" r:id="rId322"/>
    <p:sldLayoutId id="2147485172" r:id="rId323"/>
    <p:sldLayoutId id="2147485173" r:id="rId324"/>
    <p:sldLayoutId id="2147485174" r:id="rId325"/>
    <p:sldLayoutId id="2147485175" r:id="rId326"/>
    <p:sldLayoutId id="2147485176" r:id="rId327"/>
    <p:sldLayoutId id="2147485177" r:id="rId328"/>
    <p:sldLayoutId id="2147485178" r:id="rId329"/>
    <p:sldLayoutId id="2147485179" r:id="rId330"/>
    <p:sldLayoutId id="2147485180" r:id="rId331"/>
    <p:sldLayoutId id="2147485181" r:id="rId332"/>
    <p:sldLayoutId id="2147485182" r:id="rId333"/>
    <p:sldLayoutId id="2147485183" r:id="rId334"/>
    <p:sldLayoutId id="2147485184" r:id="rId335"/>
    <p:sldLayoutId id="2147485185" r:id="rId336"/>
    <p:sldLayoutId id="2147485186" r:id="rId337"/>
    <p:sldLayoutId id="2147485187" r:id="rId338"/>
    <p:sldLayoutId id="2147485188" r:id="rId339"/>
    <p:sldLayoutId id="2147485189" r:id="rId340"/>
    <p:sldLayoutId id="2147485190" r:id="rId341"/>
    <p:sldLayoutId id="2147485191" r:id="rId342"/>
    <p:sldLayoutId id="2147485192" r:id="rId343"/>
    <p:sldLayoutId id="2147485193" r:id="rId344"/>
    <p:sldLayoutId id="2147485194" r:id="rId345"/>
    <p:sldLayoutId id="2147485195" r:id="rId346"/>
    <p:sldLayoutId id="2147485196" r:id="rId347"/>
    <p:sldLayoutId id="2147485197" r:id="rId348"/>
    <p:sldLayoutId id="2147485198" r:id="rId349"/>
    <p:sldLayoutId id="2147485199" r:id="rId350"/>
    <p:sldLayoutId id="2147485200" r:id="rId351"/>
    <p:sldLayoutId id="2147485201" r:id="rId352"/>
    <p:sldLayoutId id="2147485202" r:id="rId353"/>
    <p:sldLayoutId id="2147485203" r:id="rId354"/>
    <p:sldLayoutId id="2147485204" r:id="rId355"/>
    <p:sldLayoutId id="2147485205" r:id="rId356"/>
    <p:sldLayoutId id="2147485206" r:id="rId357"/>
    <p:sldLayoutId id="2147485207" r:id="rId358"/>
    <p:sldLayoutId id="2147485208" r:id="rId359"/>
    <p:sldLayoutId id="2147485209" r:id="rId360"/>
    <p:sldLayoutId id="2147485210" r:id="rId361"/>
    <p:sldLayoutId id="2147485211" r:id="rId362"/>
    <p:sldLayoutId id="2147485212" r:id="rId363"/>
    <p:sldLayoutId id="2147485213" r:id="rId364"/>
    <p:sldLayoutId id="2147485214" r:id="rId365"/>
    <p:sldLayoutId id="2147485215" r:id="rId366"/>
    <p:sldLayoutId id="2147485216" r:id="rId367"/>
    <p:sldLayoutId id="2147485217" r:id="rId368"/>
    <p:sldLayoutId id="2147485218" r:id="rId369"/>
    <p:sldLayoutId id="2147485219" r:id="rId370"/>
    <p:sldLayoutId id="2147485220" r:id="rId371"/>
    <p:sldLayoutId id="2147485221" r:id="rId372"/>
    <p:sldLayoutId id="2147485222" r:id="rId373"/>
    <p:sldLayoutId id="2147485223" r:id="rId374"/>
    <p:sldLayoutId id="2147485224" r:id="rId375"/>
    <p:sldLayoutId id="2147485225" r:id="rId376"/>
    <p:sldLayoutId id="2147485226" r:id="rId377"/>
    <p:sldLayoutId id="2147485227" r:id="rId378"/>
    <p:sldLayoutId id="2147485228" r:id="rId379"/>
    <p:sldLayoutId id="2147485229" r:id="rId380"/>
    <p:sldLayoutId id="2147485230" r:id="rId381"/>
    <p:sldLayoutId id="2147485231" r:id="rId382"/>
    <p:sldLayoutId id="2147485232" r:id="rId383"/>
    <p:sldLayoutId id="2147485233" r:id="rId384"/>
    <p:sldLayoutId id="2147485234" r:id="rId385"/>
    <p:sldLayoutId id="2147485235" r:id="rId386"/>
    <p:sldLayoutId id="2147485236" r:id="rId387"/>
    <p:sldLayoutId id="2147485237" r:id="rId388"/>
    <p:sldLayoutId id="2147485238" r:id="rId389"/>
    <p:sldLayoutId id="2147485239" r:id="rId390"/>
    <p:sldLayoutId id="2147485240" r:id="rId391"/>
    <p:sldLayoutId id="2147485241" r:id="rId392"/>
    <p:sldLayoutId id="2147485242" r:id="rId393"/>
    <p:sldLayoutId id="2147485243" r:id="rId394"/>
    <p:sldLayoutId id="2147485244" r:id="rId395"/>
    <p:sldLayoutId id="2147485245" r:id="rId396"/>
    <p:sldLayoutId id="2147485246" r:id="rId397"/>
    <p:sldLayoutId id="2147485247" r:id="rId398"/>
    <p:sldLayoutId id="2147485248" r:id="rId399"/>
    <p:sldLayoutId id="2147485249" r:id="rId400"/>
    <p:sldLayoutId id="2147485250" r:id="rId401"/>
    <p:sldLayoutId id="2147485251" r:id="rId402"/>
    <p:sldLayoutId id="2147485252" r:id="rId403"/>
    <p:sldLayoutId id="2147485253" r:id="rId404"/>
    <p:sldLayoutId id="2147485254" r:id="rId405"/>
    <p:sldLayoutId id="2147485255" r:id="rId406"/>
    <p:sldLayoutId id="2147485256" r:id="rId407"/>
    <p:sldLayoutId id="2147485257" r:id="rId408"/>
    <p:sldLayoutId id="2147485258" r:id="rId409"/>
    <p:sldLayoutId id="2147485259" r:id="rId410"/>
    <p:sldLayoutId id="2147485260" r:id="rId411"/>
    <p:sldLayoutId id="2147485261" r:id="rId412"/>
    <p:sldLayoutId id="2147485262" r:id="rId413"/>
    <p:sldLayoutId id="2147485263" r:id="rId414"/>
    <p:sldLayoutId id="2147485264" r:id="rId415"/>
    <p:sldLayoutId id="2147485265" r:id="rId416"/>
    <p:sldLayoutId id="2147485266" r:id="rId417"/>
    <p:sldLayoutId id="2147485267" r:id="rId418"/>
    <p:sldLayoutId id="2147485268" r:id="rId419"/>
    <p:sldLayoutId id="2147485269" r:id="rId420"/>
    <p:sldLayoutId id="2147485270" r:id="rId421"/>
    <p:sldLayoutId id="2147485271" r:id="rId422"/>
    <p:sldLayoutId id="2147485272" r:id="rId423"/>
    <p:sldLayoutId id="2147485273" r:id="rId424"/>
    <p:sldLayoutId id="2147485274" r:id="rId425"/>
    <p:sldLayoutId id="2147485275" r:id="rId426"/>
    <p:sldLayoutId id="2147485276" r:id="rId427"/>
    <p:sldLayoutId id="2147485277" r:id="rId428"/>
    <p:sldLayoutId id="2147485278" r:id="rId429"/>
    <p:sldLayoutId id="2147485279" r:id="rId430"/>
    <p:sldLayoutId id="2147485280" r:id="rId431"/>
    <p:sldLayoutId id="2147485281" r:id="rId432"/>
    <p:sldLayoutId id="2147485282" r:id="rId433"/>
    <p:sldLayoutId id="2147485283" r:id="rId434"/>
    <p:sldLayoutId id="2147485284" r:id="rId435"/>
    <p:sldLayoutId id="2147485285" r:id="rId436"/>
    <p:sldLayoutId id="2147485286" r:id="rId437"/>
    <p:sldLayoutId id="2147485287" r:id="rId438"/>
    <p:sldLayoutId id="2147485288" r:id="rId439"/>
    <p:sldLayoutId id="2147485289" r:id="rId440"/>
    <p:sldLayoutId id="2147485290" r:id="rId441"/>
    <p:sldLayoutId id="2147485291" r:id="rId442"/>
    <p:sldLayoutId id="2147485292" r:id="rId443"/>
    <p:sldLayoutId id="2147485293" r:id="rId444"/>
    <p:sldLayoutId id="2147485294" r:id="rId445"/>
    <p:sldLayoutId id="2147485295" r:id="rId446"/>
    <p:sldLayoutId id="2147485296" r:id="rId447"/>
    <p:sldLayoutId id="2147485297" r:id="rId448"/>
    <p:sldLayoutId id="2147485298" r:id="rId449"/>
    <p:sldLayoutId id="2147485299" r:id="rId450"/>
    <p:sldLayoutId id="2147485300" r:id="rId451"/>
    <p:sldLayoutId id="2147485301" r:id="rId452"/>
    <p:sldLayoutId id="2147485302" r:id="rId453"/>
    <p:sldLayoutId id="2147485303" r:id="rId454"/>
    <p:sldLayoutId id="2147485304" r:id="rId455"/>
    <p:sldLayoutId id="2147485305" r:id="rId456"/>
    <p:sldLayoutId id="2147485306" r:id="rId457"/>
    <p:sldLayoutId id="2147485307" r:id="rId458"/>
    <p:sldLayoutId id="2147485308" r:id="rId459"/>
    <p:sldLayoutId id="2147485309" r:id="rId460"/>
    <p:sldLayoutId id="2147485310" r:id="rId461"/>
    <p:sldLayoutId id="2147485311" r:id="rId462"/>
    <p:sldLayoutId id="2147485312" r:id="rId463"/>
    <p:sldLayoutId id="2147485313" r:id="rId464"/>
    <p:sldLayoutId id="2147485314" r:id="rId465"/>
    <p:sldLayoutId id="2147485315" r:id="rId466"/>
    <p:sldLayoutId id="2147485316" r:id="rId467"/>
    <p:sldLayoutId id="2147485317" r:id="rId468"/>
    <p:sldLayoutId id="2147485318" r:id="rId469"/>
    <p:sldLayoutId id="2147485319" r:id="rId470"/>
    <p:sldLayoutId id="2147485320" r:id="rId471"/>
    <p:sldLayoutId id="2147485321" r:id="rId472"/>
    <p:sldLayoutId id="2147485322" r:id="rId473"/>
    <p:sldLayoutId id="2147485323" r:id="rId474"/>
    <p:sldLayoutId id="2147485324" r:id="rId475"/>
    <p:sldLayoutId id="2147485325" r:id="rId476"/>
    <p:sldLayoutId id="2147485326" r:id="rId477"/>
    <p:sldLayoutId id="2147485327" r:id="rId478"/>
    <p:sldLayoutId id="2147485328" r:id="rId479"/>
    <p:sldLayoutId id="2147485329" r:id="rId480"/>
    <p:sldLayoutId id="2147485330" r:id="rId481"/>
    <p:sldLayoutId id="2147485331" r:id="rId482"/>
    <p:sldLayoutId id="2147485332" r:id="rId483"/>
    <p:sldLayoutId id="2147485333" r:id="rId484"/>
    <p:sldLayoutId id="2147485334" r:id="rId485"/>
    <p:sldLayoutId id="2147485335" r:id="rId486"/>
    <p:sldLayoutId id="2147485336" r:id="rId487"/>
    <p:sldLayoutId id="2147485337" r:id="rId488"/>
    <p:sldLayoutId id="2147485338" r:id="rId489"/>
    <p:sldLayoutId id="2147485339" r:id="rId490"/>
    <p:sldLayoutId id="2147485340" r:id="rId491"/>
    <p:sldLayoutId id="2147485341" r:id="rId492"/>
    <p:sldLayoutId id="2147485342" r:id="rId493"/>
    <p:sldLayoutId id="2147485343" r:id="rId494"/>
    <p:sldLayoutId id="2147485344" r:id="rId495"/>
    <p:sldLayoutId id="2147485345" r:id="rId496"/>
    <p:sldLayoutId id="2147485346" r:id="rId497"/>
    <p:sldLayoutId id="2147485347" r:id="rId498"/>
    <p:sldLayoutId id="2147485348" r:id="rId499"/>
    <p:sldLayoutId id="2147485349" r:id="rId500"/>
    <p:sldLayoutId id="2147485350" r:id="rId501"/>
    <p:sldLayoutId id="2147485351" r:id="rId502"/>
    <p:sldLayoutId id="2147485352" r:id="rId503"/>
    <p:sldLayoutId id="2147485353" r:id="rId504"/>
    <p:sldLayoutId id="2147485354" r:id="rId505"/>
    <p:sldLayoutId id="2147485355" r:id="rId506"/>
    <p:sldLayoutId id="2147485356" r:id="rId507"/>
    <p:sldLayoutId id="2147485357" r:id="rId508"/>
    <p:sldLayoutId id="2147485358" r:id="rId509"/>
    <p:sldLayoutId id="2147485359" r:id="rId510"/>
    <p:sldLayoutId id="2147485360" r:id="rId511"/>
    <p:sldLayoutId id="2147485361" r:id="rId512"/>
    <p:sldLayoutId id="2147485362" r:id="rId513"/>
    <p:sldLayoutId id="2147485363" r:id="rId514"/>
    <p:sldLayoutId id="2147485364" r:id="rId515"/>
    <p:sldLayoutId id="2147485365" r:id="rId516"/>
    <p:sldLayoutId id="2147485366" r:id="rId517"/>
    <p:sldLayoutId id="2147485367" r:id="rId518"/>
    <p:sldLayoutId id="2147485368" r:id="rId519"/>
    <p:sldLayoutId id="2147485369" r:id="rId520"/>
    <p:sldLayoutId id="2147485370" r:id="rId521"/>
    <p:sldLayoutId id="2147485371" r:id="rId522"/>
    <p:sldLayoutId id="2147485372" r:id="rId523"/>
    <p:sldLayoutId id="2147485373" r:id="rId524"/>
    <p:sldLayoutId id="2147485374" r:id="rId525"/>
    <p:sldLayoutId id="2147485375" r:id="rId526"/>
    <p:sldLayoutId id="2147485376" r:id="rId527"/>
    <p:sldLayoutId id="2147485377" r:id="rId528"/>
    <p:sldLayoutId id="2147485378" r:id="rId529"/>
    <p:sldLayoutId id="2147485379" r:id="rId530"/>
    <p:sldLayoutId id="2147485380" r:id="rId531"/>
    <p:sldLayoutId id="2147485381" r:id="rId532"/>
    <p:sldLayoutId id="2147485382" r:id="rId533"/>
    <p:sldLayoutId id="2147485383" r:id="rId534"/>
    <p:sldLayoutId id="2147485384" r:id="rId535"/>
    <p:sldLayoutId id="2147485385" r:id="rId536"/>
    <p:sldLayoutId id="2147485386" r:id="rId537"/>
    <p:sldLayoutId id="2147485387" r:id="rId538"/>
    <p:sldLayoutId id="2147485388" r:id="rId539"/>
    <p:sldLayoutId id="2147485389" r:id="rId540"/>
    <p:sldLayoutId id="2147485390" r:id="rId541"/>
    <p:sldLayoutId id="2147485391" r:id="rId542"/>
    <p:sldLayoutId id="2147485392" r:id="rId543"/>
    <p:sldLayoutId id="2147485393" r:id="rId544"/>
    <p:sldLayoutId id="2147485394" r:id="rId545"/>
    <p:sldLayoutId id="2147485395" r:id="rId546"/>
    <p:sldLayoutId id="2147485396" r:id="rId547"/>
    <p:sldLayoutId id="2147485397" r:id="rId548"/>
    <p:sldLayoutId id="2147485398" r:id="rId549"/>
    <p:sldLayoutId id="2147485399" r:id="rId550"/>
    <p:sldLayoutId id="2147485400" r:id="rId551"/>
    <p:sldLayoutId id="2147485401" r:id="rId552"/>
    <p:sldLayoutId id="2147485402" r:id="rId553"/>
    <p:sldLayoutId id="2147485403" r:id="rId554"/>
    <p:sldLayoutId id="2147485404" r:id="rId555"/>
    <p:sldLayoutId id="2147485405" r:id="rId556"/>
    <p:sldLayoutId id="2147485406" r:id="rId557"/>
    <p:sldLayoutId id="2147485407" r:id="rId558"/>
    <p:sldLayoutId id="2147485408" r:id="rId559"/>
    <p:sldLayoutId id="2147485409" r:id="rId560"/>
    <p:sldLayoutId id="2147485410" r:id="rId561"/>
    <p:sldLayoutId id="2147485411" r:id="rId562"/>
    <p:sldLayoutId id="2147485412" r:id="rId563"/>
    <p:sldLayoutId id="2147485413" r:id="rId564"/>
    <p:sldLayoutId id="2147485414" r:id="rId565"/>
    <p:sldLayoutId id="2147485415" r:id="rId566"/>
    <p:sldLayoutId id="2147485416" r:id="rId567"/>
    <p:sldLayoutId id="2147485417" r:id="rId568"/>
    <p:sldLayoutId id="2147485418" r:id="rId569"/>
    <p:sldLayoutId id="2147485419" r:id="rId570"/>
    <p:sldLayoutId id="2147485420" r:id="rId571"/>
    <p:sldLayoutId id="2147485421" r:id="rId572"/>
    <p:sldLayoutId id="2147485422" r:id="rId573"/>
    <p:sldLayoutId id="2147485423" r:id="rId574"/>
    <p:sldLayoutId id="2147485424" r:id="rId575"/>
    <p:sldLayoutId id="2147485425" r:id="rId576"/>
    <p:sldLayoutId id="2147485426" r:id="rId577"/>
    <p:sldLayoutId id="2147485427" r:id="rId578"/>
    <p:sldLayoutId id="2147485428" r:id="rId579"/>
    <p:sldLayoutId id="2147485429" r:id="rId580"/>
    <p:sldLayoutId id="2147485430" r:id="rId581"/>
    <p:sldLayoutId id="2147485431" r:id="rId582"/>
    <p:sldLayoutId id="2147485432" r:id="rId583"/>
    <p:sldLayoutId id="2147485433" r:id="rId584"/>
    <p:sldLayoutId id="2147485434" r:id="rId585"/>
    <p:sldLayoutId id="2147485435" r:id="rId586"/>
    <p:sldLayoutId id="2147485436" r:id="rId587"/>
    <p:sldLayoutId id="2147485437" r:id="rId588"/>
    <p:sldLayoutId id="2147485438" r:id="rId589"/>
    <p:sldLayoutId id="2147485439" r:id="rId590"/>
    <p:sldLayoutId id="2147485440" r:id="rId591"/>
    <p:sldLayoutId id="2147485441" r:id="rId592"/>
    <p:sldLayoutId id="2147485442" r:id="rId593"/>
    <p:sldLayoutId id="2147485443" r:id="rId594"/>
    <p:sldLayoutId id="2147485444" r:id="rId595"/>
    <p:sldLayoutId id="2147485445" r:id="rId596"/>
    <p:sldLayoutId id="2147485446" r:id="rId597"/>
    <p:sldLayoutId id="2147485447" r:id="rId598"/>
    <p:sldLayoutId id="2147485448" r:id="rId599"/>
    <p:sldLayoutId id="2147485449" r:id="rId600"/>
    <p:sldLayoutId id="2147485450" r:id="rId601"/>
    <p:sldLayoutId id="2147485451" r:id="rId602"/>
    <p:sldLayoutId id="2147485452" r:id="rId603"/>
    <p:sldLayoutId id="2147485453" r:id="rId604"/>
    <p:sldLayoutId id="2147485454" r:id="rId605"/>
    <p:sldLayoutId id="2147485455" r:id="rId606"/>
    <p:sldLayoutId id="2147485456" r:id="rId607"/>
    <p:sldLayoutId id="2147485457" r:id="rId608"/>
    <p:sldLayoutId id="2147485458" r:id="rId609"/>
    <p:sldLayoutId id="2147485459" r:id="rId610"/>
    <p:sldLayoutId id="2147485460" r:id="rId611"/>
    <p:sldLayoutId id="2147485461" r:id="rId612"/>
    <p:sldLayoutId id="2147485462" r:id="rId613"/>
    <p:sldLayoutId id="2147485463" r:id="rId614"/>
    <p:sldLayoutId id="2147485464" r:id="rId615"/>
    <p:sldLayoutId id="2147485465" r:id="rId616"/>
    <p:sldLayoutId id="2147485466" r:id="rId617"/>
    <p:sldLayoutId id="2147485467" r:id="rId618"/>
    <p:sldLayoutId id="2147485468" r:id="rId619"/>
    <p:sldLayoutId id="2147485469" r:id="rId620"/>
    <p:sldLayoutId id="2147485470" r:id="rId621"/>
    <p:sldLayoutId id="2147485471" r:id="rId622"/>
    <p:sldLayoutId id="2147485472" r:id="rId623"/>
    <p:sldLayoutId id="2147485473" r:id="rId624"/>
    <p:sldLayoutId id="2147485474" r:id="rId625"/>
    <p:sldLayoutId id="2147485475" r:id="rId626"/>
    <p:sldLayoutId id="2147485476" r:id="rId627"/>
    <p:sldLayoutId id="2147485477" r:id="rId628"/>
    <p:sldLayoutId id="2147485478" r:id="rId629"/>
    <p:sldLayoutId id="2147485479" r:id="rId630"/>
    <p:sldLayoutId id="2147485480" r:id="rId631"/>
    <p:sldLayoutId id="2147485481" r:id="rId632"/>
    <p:sldLayoutId id="2147485482" r:id="rId633"/>
    <p:sldLayoutId id="2147485483" r:id="rId634"/>
    <p:sldLayoutId id="2147485484" r:id="rId635"/>
    <p:sldLayoutId id="2147485485" r:id="rId636"/>
    <p:sldLayoutId id="2147485486" r:id="rId637"/>
    <p:sldLayoutId id="2147485487" r:id="rId638"/>
    <p:sldLayoutId id="2147485488" r:id="rId639"/>
    <p:sldLayoutId id="2147485489" r:id="rId640"/>
    <p:sldLayoutId id="2147485490" r:id="rId641"/>
    <p:sldLayoutId id="2147485491" r:id="rId642"/>
    <p:sldLayoutId id="2147485492" r:id="rId643"/>
    <p:sldLayoutId id="2147485493" r:id="rId644"/>
    <p:sldLayoutId id="2147485494" r:id="rId645"/>
    <p:sldLayoutId id="2147485495" r:id="rId646"/>
    <p:sldLayoutId id="2147485496" r:id="rId647"/>
    <p:sldLayoutId id="2147485497" r:id="rId648"/>
    <p:sldLayoutId id="2147485498" r:id="rId649"/>
    <p:sldLayoutId id="2147485499" r:id="rId650"/>
    <p:sldLayoutId id="2147485500" r:id="rId651"/>
    <p:sldLayoutId id="2147485501" r:id="rId652"/>
    <p:sldLayoutId id="2147485502" r:id="rId653"/>
    <p:sldLayoutId id="2147485503" r:id="rId654"/>
    <p:sldLayoutId id="2147485504" r:id="rId655"/>
    <p:sldLayoutId id="2147485505" r:id="rId656"/>
    <p:sldLayoutId id="2147485506" r:id="rId657"/>
    <p:sldLayoutId id="2147485507" r:id="rId658"/>
    <p:sldLayoutId id="2147485508" r:id="rId659"/>
    <p:sldLayoutId id="2147485509" r:id="rId660"/>
    <p:sldLayoutId id="2147485510" r:id="rId661"/>
    <p:sldLayoutId id="2147485511" r:id="rId662"/>
    <p:sldLayoutId id="2147485512" r:id="rId663"/>
    <p:sldLayoutId id="2147485513" r:id="rId664"/>
    <p:sldLayoutId id="2147485514" r:id="rId665"/>
    <p:sldLayoutId id="2147485515" r:id="rId666"/>
    <p:sldLayoutId id="2147485516" r:id="rId667"/>
    <p:sldLayoutId id="2147485517" r:id="rId668"/>
    <p:sldLayoutId id="2147485518" r:id="rId669"/>
    <p:sldLayoutId id="2147485519" r:id="rId670"/>
    <p:sldLayoutId id="2147485520" r:id="rId671"/>
    <p:sldLayoutId id="2147485521" r:id="rId672"/>
    <p:sldLayoutId id="2147485522" r:id="rId673"/>
    <p:sldLayoutId id="2147485523" r:id="rId674"/>
    <p:sldLayoutId id="2147485524" r:id="rId675"/>
    <p:sldLayoutId id="2147485525" r:id="rId676"/>
    <p:sldLayoutId id="2147485526" r:id="rId677"/>
    <p:sldLayoutId id="2147485527" r:id="rId678"/>
    <p:sldLayoutId id="2147485528" r:id="rId679"/>
    <p:sldLayoutId id="2147485529" r:id="rId680"/>
    <p:sldLayoutId id="2147485530" r:id="rId681"/>
    <p:sldLayoutId id="2147485531" r:id="rId682"/>
    <p:sldLayoutId id="2147485532" r:id="rId683"/>
    <p:sldLayoutId id="2147485533" r:id="rId684"/>
    <p:sldLayoutId id="2147485534" r:id="rId685"/>
    <p:sldLayoutId id="2147485535" r:id="rId686"/>
    <p:sldLayoutId id="2147485536" r:id="rId687"/>
    <p:sldLayoutId id="2147485537" r:id="rId688"/>
    <p:sldLayoutId id="2147485538" r:id="rId689"/>
    <p:sldLayoutId id="2147485539" r:id="rId690"/>
    <p:sldLayoutId id="2147485540" r:id="rId691"/>
    <p:sldLayoutId id="2147485541" r:id="rId692"/>
    <p:sldLayoutId id="2147485542" r:id="rId693"/>
    <p:sldLayoutId id="2147485543" r:id="rId694"/>
    <p:sldLayoutId id="2147485544" r:id="rId695"/>
    <p:sldLayoutId id="2147485545" r:id="rId696"/>
    <p:sldLayoutId id="2147485546" r:id="rId697"/>
    <p:sldLayoutId id="2147485547" r:id="rId698"/>
    <p:sldLayoutId id="2147485548" r:id="rId699"/>
    <p:sldLayoutId id="2147485549" r:id="rId700"/>
    <p:sldLayoutId id="2147485550" r:id="rId701"/>
    <p:sldLayoutId id="2147485551" r:id="rId702"/>
    <p:sldLayoutId id="2147485552" r:id="rId703"/>
    <p:sldLayoutId id="2147485553" r:id="rId704"/>
    <p:sldLayoutId id="2147485554" r:id="rId705"/>
    <p:sldLayoutId id="2147485555" r:id="rId706"/>
    <p:sldLayoutId id="2147485556" r:id="rId707"/>
    <p:sldLayoutId id="2147485557" r:id="rId708"/>
    <p:sldLayoutId id="2147485558" r:id="rId709"/>
    <p:sldLayoutId id="2147485559" r:id="rId710"/>
    <p:sldLayoutId id="2147485560" r:id="rId711"/>
    <p:sldLayoutId id="2147485561" r:id="rId712"/>
    <p:sldLayoutId id="2147485562" r:id="rId713"/>
    <p:sldLayoutId id="2147485563" r:id="rId714"/>
    <p:sldLayoutId id="2147485564" r:id="rId715"/>
    <p:sldLayoutId id="2147485565" r:id="rId716"/>
    <p:sldLayoutId id="2147485566" r:id="rId717"/>
    <p:sldLayoutId id="2147485567" r:id="rId718"/>
    <p:sldLayoutId id="2147485568" r:id="rId719"/>
    <p:sldLayoutId id="2147485569" r:id="rId720"/>
    <p:sldLayoutId id="2147485570" r:id="rId721"/>
    <p:sldLayoutId id="2147485571" r:id="rId722"/>
    <p:sldLayoutId id="2147485572" r:id="rId723"/>
    <p:sldLayoutId id="2147485573" r:id="rId724"/>
    <p:sldLayoutId id="2147485574" r:id="rId725"/>
    <p:sldLayoutId id="2147485575" r:id="rId726"/>
    <p:sldLayoutId id="2147485576" r:id="rId727"/>
    <p:sldLayoutId id="2147485577" r:id="rId728"/>
    <p:sldLayoutId id="2147485578" r:id="rId729"/>
    <p:sldLayoutId id="2147485579" r:id="rId730"/>
    <p:sldLayoutId id="2147485580" r:id="rId731"/>
    <p:sldLayoutId id="2147485581" r:id="rId732"/>
    <p:sldLayoutId id="2147485582" r:id="rId733"/>
    <p:sldLayoutId id="2147485583" r:id="rId734"/>
    <p:sldLayoutId id="2147485584" r:id="rId735"/>
    <p:sldLayoutId id="2147485585" r:id="rId736"/>
    <p:sldLayoutId id="2147485586" r:id="rId737"/>
    <p:sldLayoutId id="2147485587" r:id="rId738"/>
    <p:sldLayoutId id="2147485588" r:id="rId739"/>
    <p:sldLayoutId id="2147485589" r:id="rId740"/>
    <p:sldLayoutId id="2147485590" r:id="rId741"/>
    <p:sldLayoutId id="2147485591" r:id="rId742"/>
    <p:sldLayoutId id="2147485592" r:id="rId743"/>
    <p:sldLayoutId id="2147485593" r:id="rId744"/>
    <p:sldLayoutId id="2147485594" r:id="rId745"/>
    <p:sldLayoutId id="2147485595" r:id="rId746"/>
    <p:sldLayoutId id="2147485596" r:id="rId747"/>
    <p:sldLayoutId id="2147485597" r:id="rId748"/>
    <p:sldLayoutId id="2147485598" r:id="rId749"/>
    <p:sldLayoutId id="2147485599" r:id="rId750"/>
    <p:sldLayoutId id="2147485600" r:id="rId751"/>
    <p:sldLayoutId id="2147485601" r:id="rId752"/>
    <p:sldLayoutId id="2147485602" r:id="rId753"/>
    <p:sldLayoutId id="2147485603" r:id="rId754"/>
    <p:sldLayoutId id="2147485604" r:id="rId755"/>
    <p:sldLayoutId id="2147485605" r:id="rId756"/>
    <p:sldLayoutId id="2147485606" r:id="rId757"/>
    <p:sldLayoutId id="2147485607" r:id="rId758"/>
    <p:sldLayoutId id="2147485608" r:id="rId759"/>
    <p:sldLayoutId id="2147485609" r:id="rId760"/>
    <p:sldLayoutId id="2147485610" r:id="rId761"/>
    <p:sldLayoutId id="2147485611" r:id="rId762"/>
    <p:sldLayoutId id="2147485612" r:id="rId763"/>
    <p:sldLayoutId id="2147485613" r:id="rId764"/>
    <p:sldLayoutId id="2147485614" r:id="rId765"/>
    <p:sldLayoutId id="2147485615" r:id="rId766"/>
    <p:sldLayoutId id="2147485616" r:id="rId767"/>
    <p:sldLayoutId id="2147485617" r:id="rId768"/>
    <p:sldLayoutId id="2147485618" r:id="rId769"/>
    <p:sldLayoutId id="2147485619" r:id="rId770"/>
    <p:sldLayoutId id="2147485620" r:id="rId771"/>
    <p:sldLayoutId id="2147485621" r:id="rId772"/>
    <p:sldLayoutId id="2147485622" r:id="rId773"/>
    <p:sldLayoutId id="2147485623" r:id="rId774"/>
    <p:sldLayoutId id="2147485624" r:id="rId775"/>
    <p:sldLayoutId id="2147485625" r:id="rId776"/>
    <p:sldLayoutId id="2147485626" r:id="rId777"/>
    <p:sldLayoutId id="2147485627" r:id="rId778"/>
    <p:sldLayoutId id="2147485628" r:id="rId779"/>
    <p:sldLayoutId id="2147485629" r:id="rId780"/>
    <p:sldLayoutId id="2147485630" r:id="rId781"/>
    <p:sldLayoutId id="2147485631" r:id="rId782"/>
    <p:sldLayoutId id="2147485632" r:id="rId783"/>
    <p:sldLayoutId id="2147485633" r:id="rId784"/>
    <p:sldLayoutId id="2147485634" r:id="rId785"/>
    <p:sldLayoutId id="2147485635" r:id="rId786"/>
    <p:sldLayoutId id="2147485636" r:id="rId787"/>
    <p:sldLayoutId id="2147485637" r:id="rId788"/>
    <p:sldLayoutId id="2147485638" r:id="rId789"/>
    <p:sldLayoutId id="2147485639" r:id="rId790"/>
    <p:sldLayoutId id="2147485640" r:id="rId791"/>
    <p:sldLayoutId id="2147485641" r:id="rId792"/>
    <p:sldLayoutId id="2147485642" r:id="rId793"/>
    <p:sldLayoutId id="2147485643" r:id="rId794"/>
    <p:sldLayoutId id="2147485644" r:id="rId795"/>
    <p:sldLayoutId id="2147485645" r:id="rId796"/>
    <p:sldLayoutId id="2147485646" r:id="rId797"/>
    <p:sldLayoutId id="2147485647" r:id="rId798"/>
    <p:sldLayoutId id="2147485648" r:id="rId799"/>
    <p:sldLayoutId id="2147485649" r:id="rId800"/>
    <p:sldLayoutId id="2147485650" r:id="rId801"/>
    <p:sldLayoutId id="2147485651" r:id="rId802"/>
    <p:sldLayoutId id="2147485652" r:id="rId803"/>
    <p:sldLayoutId id="2147485653" r:id="rId804"/>
    <p:sldLayoutId id="2147485654" r:id="rId805"/>
    <p:sldLayoutId id="2147485655" r:id="rId806"/>
    <p:sldLayoutId id="2147485656" r:id="rId807"/>
    <p:sldLayoutId id="2147485657" r:id="rId808"/>
    <p:sldLayoutId id="2147485658" r:id="rId809"/>
    <p:sldLayoutId id="2147485659" r:id="rId810"/>
    <p:sldLayoutId id="2147485660" r:id="rId811"/>
    <p:sldLayoutId id="2147485661" r:id="rId812"/>
    <p:sldLayoutId id="2147485662" r:id="rId813"/>
    <p:sldLayoutId id="2147485663" r:id="rId814"/>
    <p:sldLayoutId id="2147485664" r:id="rId815"/>
    <p:sldLayoutId id="2147485665" r:id="rId816"/>
    <p:sldLayoutId id="2147485666" r:id="rId817"/>
    <p:sldLayoutId id="2147485667" r:id="rId818"/>
    <p:sldLayoutId id="2147485668" r:id="rId819"/>
    <p:sldLayoutId id="2147485669" r:id="rId820"/>
    <p:sldLayoutId id="2147485670" r:id="rId821"/>
    <p:sldLayoutId id="2147485671" r:id="rId822"/>
    <p:sldLayoutId id="2147485672" r:id="rId823"/>
    <p:sldLayoutId id="2147485673" r:id="rId824"/>
    <p:sldLayoutId id="2147485674" r:id="rId825"/>
    <p:sldLayoutId id="2147485675" r:id="rId826"/>
    <p:sldLayoutId id="2147485676" r:id="rId827"/>
    <p:sldLayoutId id="2147485677" r:id="rId828"/>
    <p:sldLayoutId id="2147485678" r:id="rId829"/>
    <p:sldLayoutId id="2147485679" r:id="rId830"/>
    <p:sldLayoutId id="2147485680" r:id="rId831"/>
    <p:sldLayoutId id="2147485681" r:id="rId832"/>
    <p:sldLayoutId id="2147485682" r:id="rId833"/>
    <p:sldLayoutId id="2147485683" r:id="rId834"/>
    <p:sldLayoutId id="2147485684" r:id="rId835"/>
    <p:sldLayoutId id="2147485685" r:id="rId836"/>
    <p:sldLayoutId id="2147485686" r:id="rId837"/>
    <p:sldLayoutId id="2147485687" r:id="rId838"/>
    <p:sldLayoutId id="2147485688" r:id="rId839"/>
    <p:sldLayoutId id="2147485689" r:id="rId840"/>
    <p:sldLayoutId id="2147485690" r:id="rId841"/>
    <p:sldLayoutId id="2147485691" r:id="rId842"/>
    <p:sldLayoutId id="2147485692" r:id="rId843"/>
    <p:sldLayoutId id="2147485693" r:id="rId844"/>
    <p:sldLayoutId id="2147485694" r:id="rId845"/>
    <p:sldLayoutId id="2147485695" r:id="rId846"/>
    <p:sldLayoutId id="2147485696" r:id="rId847"/>
    <p:sldLayoutId id="2147485697" r:id="rId848"/>
    <p:sldLayoutId id="2147485698" r:id="rId849"/>
    <p:sldLayoutId id="2147485699" r:id="rId850"/>
    <p:sldLayoutId id="2147485700" r:id="rId851"/>
    <p:sldLayoutId id="2147485701" r:id="rId852"/>
    <p:sldLayoutId id="2147485702" r:id="rId853"/>
    <p:sldLayoutId id="2147485703" r:id="rId854"/>
    <p:sldLayoutId id="2147485704" r:id="rId855"/>
    <p:sldLayoutId id="2147485705" r:id="rId856"/>
    <p:sldLayoutId id="2147485706" r:id="rId857"/>
    <p:sldLayoutId id="2147485707" r:id="rId858"/>
    <p:sldLayoutId id="2147485708" r:id="rId859"/>
    <p:sldLayoutId id="2147485709" r:id="rId860"/>
    <p:sldLayoutId id="2147485710" r:id="rId861"/>
    <p:sldLayoutId id="2147485711" r:id="rId862"/>
    <p:sldLayoutId id="2147485712" r:id="rId863"/>
    <p:sldLayoutId id="2147485713" r:id="rId864"/>
    <p:sldLayoutId id="2147485714" r:id="rId865"/>
    <p:sldLayoutId id="2147485715" r:id="rId866"/>
    <p:sldLayoutId id="2147485716" r:id="rId867"/>
    <p:sldLayoutId id="2147485717" r:id="rId868"/>
    <p:sldLayoutId id="2147485718" r:id="rId869"/>
    <p:sldLayoutId id="2147485719" r:id="rId870"/>
    <p:sldLayoutId id="2147485720" r:id="rId871"/>
    <p:sldLayoutId id="2147485721" r:id="rId872"/>
    <p:sldLayoutId id="2147485722" r:id="rId873"/>
    <p:sldLayoutId id="2147485723" r:id="rId874"/>
    <p:sldLayoutId id="2147485724" r:id="rId875"/>
    <p:sldLayoutId id="2147485725" r:id="rId876"/>
    <p:sldLayoutId id="2147485726" r:id="rId877"/>
    <p:sldLayoutId id="2147485727" r:id="rId878"/>
    <p:sldLayoutId id="2147485728" r:id="rId879"/>
    <p:sldLayoutId id="2147485729" r:id="rId880"/>
    <p:sldLayoutId id="2147485730" r:id="rId881"/>
    <p:sldLayoutId id="2147485731" r:id="rId882"/>
    <p:sldLayoutId id="2147485732" r:id="rId883"/>
    <p:sldLayoutId id="2147485733" r:id="rId884"/>
    <p:sldLayoutId id="2147485734" r:id="rId885"/>
    <p:sldLayoutId id="2147485735" r:id="rId886"/>
    <p:sldLayoutId id="2147485736" r:id="rId887"/>
    <p:sldLayoutId id="2147485737" r:id="rId888"/>
    <p:sldLayoutId id="2147485738" r:id="rId889"/>
    <p:sldLayoutId id="2147485739" r:id="rId890"/>
    <p:sldLayoutId id="2147485740" r:id="rId891"/>
    <p:sldLayoutId id="2147485741" r:id="rId892"/>
    <p:sldLayoutId id="2147485742" r:id="rId893"/>
    <p:sldLayoutId id="2147485743" r:id="rId894"/>
    <p:sldLayoutId id="2147485744" r:id="rId895"/>
    <p:sldLayoutId id="2147485745" r:id="rId896"/>
    <p:sldLayoutId id="2147485746" r:id="rId897"/>
    <p:sldLayoutId id="2147485747" r:id="rId898"/>
    <p:sldLayoutId id="2147485748" r:id="rId899"/>
    <p:sldLayoutId id="2147485749" r:id="rId900"/>
    <p:sldLayoutId id="2147485750" r:id="rId901"/>
    <p:sldLayoutId id="2147485751" r:id="rId902"/>
    <p:sldLayoutId id="2147485752" r:id="rId903"/>
    <p:sldLayoutId id="2147485753" r:id="rId904"/>
    <p:sldLayoutId id="2147485754" r:id="rId905"/>
    <p:sldLayoutId id="2147485755" r:id="rId906"/>
    <p:sldLayoutId id="2147485756" r:id="rId907"/>
    <p:sldLayoutId id="2147485757" r:id="rId908"/>
    <p:sldLayoutId id="2147485758" r:id="rId909"/>
    <p:sldLayoutId id="2147485759" r:id="rId910"/>
    <p:sldLayoutId id="2147485760" r:id="rId911"/>
    <p:sldLayoutId id="2147485761" r:id="rId912"/>
    <p:sldLayoutId id="2147485762" r:id="rId913"/>
    <p:sldLayoutId id="2147485763" r:id="rId914"/>
    <p:sldLayoutId id="2147485764" r:id="rId915"/>
    <p:sldLayoutId id="2147485765" r:id="rId916"/>
    <p:sldLayoutId id="2147485766" r:id="rId917"/>
    <p:sldLayoutId id="2147485767" r:id="rId918"/>
    <p:sldLayoutId id="2147485768" r:id="rId919"/>
    <p:sldLayoutId id="2147485769" r:id="rId920"/>
    <p:sldLayoutId id="2147485770" r:id="rId921"/>
    <p:sldLayoutId id="2147485771" r:id="rId922"/>
    <p:sldLayoutId id="2147485772" r:id="rId923"/>
    <p:sldLayoutId id="2147485773" r:id="rId924"/>
    <p:sldLayoutId id="2147485774" r:id="rId925"/>
    <p:sldLayoutId id="2147485775" r:id="rId926"/>
    <p:sldLayoutId id="2147485776" r:id="rId927"/>
    <p:sldLayoutId id="2147485777" r:id="rId928"/>
    <p:sldLayoutId id="2147485778" r:id="rId929"/>
    <p:sldLayoutId id="2147485779" r:id="rId930"/>
    <p:sldLayoutId id="2147485780" r:id="rId931"/>
    <p:sldLayoutId id="2147485781" r:id="rId932"/>
    <p:sldLayoutId id="2147485782" r:id="rId933"/>
    <p:sldLayoutId id="2147485783" r:id="rId934"/>
    <p:sldLayoutId id="2147485784" r:id="rId935"/>
    <p:sldLayoutId id="2147485785" r:id="rId936"/>
    <p:sldLayoutId id="2147485786" r:id="rId937"/>
    <p:sldLayoutId id="2147485787" r:id="rId938"/>
    <p:sldLayoutId id="2147485788" r:id="rId939"/>
    <p:sldLayoutId id="2147485789" r:id="rId940"/>
    <p:sldLayoutId id="2147485790" r:id="rId941"/>
    <p:sldLayoutId id="2147485791" r:id="rId942"/>
    <p:sldLayoutId id="2147485792" r:id="rId943"/>
    <p:sldLayoutId id="2147485793" r:id="rId944"/>
    <p:sldLayoutId id="2147485794" r:id="rId945"/>
    <p:sldLayoutId id="2147485795" r:id="rId946"/>
    <p:sldLayoutId id="2147485796" r:id="rId947"/>
    <p:sldLayoutId id="2147485797" r:id="rId948"/>
    <p:sldLayoutId id="2147485798" r:id="rId949"/>
    <p:sldLayoutId id="2147485799" r:id="rId950"/>
    <p:sldLayoutId id="2147485800" r:id="rId951"/>
    <p:sldLayoutId id="2147485801" r:id="rId952"/>
    <p:sldLayoutId id="2147485802" r:id="rId953"/>
    <p:sldLayoutId id="2147485803" r:id="rId954"/>
    <p:sldLayoutId id="2147485804" r:id="rId955"/>
    <p:sldLayoutId id="2147485805" r:id="rId956"/>
    <p:sldLayoutId id="2147485806" r:id="rId957"/>
    <p:sldLayoutId id="2147485807" r:id="rId958"/>
    <p:sldLayoutId id="2147485808" r:id="rId959"/>
    <p:sldLayoutId id="2147485809" r:id="rId960"/>
    <p:sldLayoutId id="2147485810" r:id="rId961"/>
    <p:sldLayoutId id="2147485811" r:id="rId962"/>
    <p:sldLayoutId id="2147485812" r:id="rId963"/>
    <p:sldLayoutId id="2147485813" r:id="rId964"/>
    <p:sldLayoutId id="2147485814" r:id="rId965"/>
    <p:sldLayoutId id="2147485815" r:id="rId966"/>
    <p:sldLayoutId id="2147485816" r:id="rId967"/>
    <p:sldLayoutId id="2147485817" r:id="rId968"/>
    <p:sldLayoutId id="2147485818" r:id="rId969"/>
    <p:sldLayoutId id="2147485819" r:id="rId970"/>
    <p:sldLayoutId id="2147485820" r:id="rId971"/>
    <p:sldLayoutId id="2147485821" r:id="rId972"/>
  </p:sldLayoutIdLst>
  <p:transition spd="slow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vanger.kommune.no/siteassets/skjema-a-a/barnehage-og-skole/elever-med-stort-laringspotensial---veileder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orskningsradet.no/servlet/Satellite?c=Rapport&amp;cid=1254016758197&amp;pagename=kunnskapssenter/Hovedsidemal" TargetMode="External"/><Relationship Id="rId1" Type="http://schemas.openxmlformats.org/officeDocument/2006/relationships/slideLayout" Target="../slideLayouts/slideLayout12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7524328" cy="24554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3212976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3200" b="1" dirty="0">
              <a:solidFill>
                <a:prstClr val="black"/>
              </a:solidFill>
            </a:endParaRPr>
          </a:p>
          <a:p>
            <a:pPr algn="ctr"/>
            <a:r>
              <a:rPr lang="nb-NO" sz="3200" b="1" dirty="0">
                <a:solidFill>
                  <a:prstClr val="black"/>
                </a:solidFill>
              </a:rPr>
              <a:t>Elever med stort læringspotensial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86916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prstClr val="black"/>
                </a:solidFill>
              </a:rPr>
              <a:t>Ella C. Idsøe</a:t>
            </a:r>
          </a:p>
          <a:p>
            <a:r>
              <a:rPr lang="nb-NO" sz="2400" dirty="0">
                <a:solidFill>
                  <a:srgbClr val="252525"/>
                </a:solidFill>
              </a:rPr>
              <a:t>professor i pedagogisk psykologi</a:t>
            </a:r>
          </a:p>
          <a:p>
            <a:r>
              <a:rPr lang="nb-NO" dirty="0">
                <a:solidFill>
                  <a:srgbClr val="1F497D"/>
                </a:solidFill>
              </a:rPr>
              <a:t>e.m.c.idsoe@naturfagsenteret.no</a:t>
            </a:r>
            <a:r>
              <a:rPr lang="nb-NO" sz="2400" dirty="0">
                <a:solidFill>
                  <a:srgbClr val="252525"/>
                </a:solidFill>
              </a:rPr>
              <a:t> </a:t>
            </a:r>
            <a:endParaRPr lang="nn-NO" sz="2400" dirty="0">
              <a:solidFill>
                <a:prstClr val="black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4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b="1" dirty="0" smtClean="0">
                <a:latin typeface="HelveticaNeue-Light"/>
              </a:rPr>
              <a:t>Vi har som mål å</a:t>
            </a:r>
            <a:r>
              <a:rPr lang="nb-NO" dirty="0" smtClean="0">
                <a:latin typeface="HelveticaNeue-Light"/>
              </a:rPr>
              <a:t>:</a:t>
            </a:r>
            <a:endParaRPr lang="nb-NO" dirty="0">
              <a:latin typeface="HelveticaNeue-Ligh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HelveticaNeue-Light"/>
              </a:rPr>
              <a:t>-</a:t>
            </a:r>
            <a:r>
              <a:rPr lang="nb-NO" dirty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opprettholde </a:t>
            </a:r>
            <a:r>
              <a:rPr lang="nb-NO" sz="2000" dirty="0" smtClean="0">
                <a:solidFill>
                  <a:schemeClr val="tx1"/>
                </a:solidFill>
              </a:rPr>
              <a:t>et skolemiljø hvor </a:t>
            </a:r>
            <a:r>
              <a:rPr lang="nb-NO" sz="2000" dirty="0">
                <a:solidFill>
                  <a:schemeClr val="tx1"/>
                </a:solidFill>
              </a:rPr>
              <a:t>det er akseptabelt å </a:t>
            </a:r>
            <a:r>
              <a:rPr lang="nb-NO" sz="2000" dirty="0" smtClean="0">
                <a:solidFill>
                  <a:schemeClr val="tx1"/>
                </a:solidFill>
              </a:rPr>
              <a:t>ha </a:t>
            </a:r>
            <a:r>
              <a:rPr lang="nb-NO" sz="2000" dirty="0" smtClean="0"/>
              <a:t>stort lærings</a:t>
            </a:r>
            <a:r>
              <a:rPr lang="nb-NO" sz="2000" dirty="0" smtClean="0">
                <a:solidFill>
                  <a:schemeClr val="tx1"/>
                </a:solidFill>
              </a:rPr>
              <a:t>potensial. </a:t>
            </a:r>
            <a:r>
              <a:rPr lang="en-US" sz="2000" dirty="0" smtClean="0">
                <a:solidFill>
                  <a:schemeClr val="tx1"/>
                </a:solidFill>
                <a:latin typeface="HelveticaNeue-Light"/>
              </a:rPr>
              <a:t> </a:t>
            </a:r>
            <a:endParaRPr lang="en-US" sz="2000" dirty="0">
              <a:solidFill>
                <a:schemeClr val="tx1"/>
              </a:solidFill>
              <a:latin typeface="HelveticaNeue-Light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Neue-Light"/>
              </a:rPr>
              <a:t>- </a:t>
            </a:r>
            <a:r>
              <a:rPr lang="nb-NO" sz="2000" dirty="0">
                <a:solidFill>
                  <a:schemeClr val="tx1"/>
                </a:solidFill>
              </a:rPr>
              <a:t>oppfordre alle </a:t>
            </a:r>
            <a:r>
              <a:rPr lang="nb-NO" sz="2000" dirty="0" smtClean="0">
                <a:solidFill>
                  <a:schemeClr val="tx1"/>
                </a:solidFill>
              </a:rPr>
              <a:t>elevene </a:t>
            </a:r>
            <a:r>
              <a:rPr lang="nb-NO" sz="2000" dirty="0">
                <a:solidFill>
                  <a:schemeClr val="tx1"/>
                </a:solidFill>
              </a:rPr>
              <a:t>til å være selvstendige </a:t>
            </a:r>
            <a:r>
              <a:rPr lang="nb-NO" sz="2000" dirty="0" smtClean="0">
                <a:solidFill>
                  <a:schemeClr val="tx1"/>
                </a:solidFill>
              </a:rPr>
              <a:t>elever</a:t>
            </a:r>
            <a:r>
              <a:rPr lang="en-US" sz="2000" dirty="0" smtClean="0">
                <a:solidFill>
                  <a:schemeClr val="tx1"/>
                </a:solidFill>
                <a:latin typeface="HelveticaNeue-Light"/>
              </a:rPr>
              <a:t>;</a:t>
            </a:r>
            <a:endParaRPr lang="en-US" sz="2000" dirty="0">
              <a:solidFill>
                <a:schemeClr val="tx1"/>
              </a:solidFill>
              <a:latin typeface="HelveticaNeue-Light"/>
            </a:endParaRPr>
          </a:p>
          <a:p>
            <a:r>
              <a:rPr lang="nb-NO" sz="2000" dirty="0" smtClean="0">
                <a:solidFill>
                  <a:schemeClr val="tx1"/>
                </a:solidFill>
                <a:latin typeface="HelveticaNeue-Light"/>
              </a:rPr>
              <a:t>-</a:t>
            </a:r>
            <a:r>
              <a:rPr lang="nb-NO" sz="2000" dirty="0">
                <a:solidFill>
                  <a:schemeClr val="tx1"/>
                </a:solidFill>
              </a:rPr>
              <a:t> gjenkjenne </a:t>
            </a:r>
            <a:r>
              <a:rPr lang="nb-NO" sz="2000" dirty="0" smtClean="0">
                <a:solidFill>
                  <a:schemeClr val="tx1"/>
                </a:solidFill>
              </a:rPr>
              <a:t>prestasjon</a:t>
            </a:r>
            <a:r>
              <a:rPr lang="nb-NO" sz="2000" dirty="0" smtClean="0">
                <a:solidFill>
                  <a:schemeClr val="tx1"/>
                </a:solidFill>
                <a:latin typeface="HelveticaNeue-Light"/>
              </a:rPr>
              <a:t>;</a:t>
            </a:r>
          </a:p>
          <a:p>
            <a:r>
              <a:rPr lang="nb-NO" sz="2000" dirty="0" smtClean="0">
                <a:solidFill>
                  <a:schemeClr val="tx1"/>
                </a:solidFill>
                <a:latin typeface="HelveticaNeue-Light"/>
              </a:rPr>
              <a:t>- </a:t>
            </a:r>
            <a:r>
              <a:rPr lang="nb-NO" sz="2000" dirty="0" smtClean="0">
                <a:solidFill>
                  <a:schemeClr val="tx1"/>
                </a:solidFill>
              </a:rPr>
              <a:t>tilby </a:t>
            </a:r>
            <a:r>
              <a:rPr lang="nb-NO" sz="2000" dirty="0">
                <a:solidFill>
                  <a:schemeClr val="tx1"/>
                </a:solidFill>
              </a:rPr>
              <a:t>et bredt spekter av </a:t>
            </a:r>
            <a:r>
              <a:rPr lang="nb-NO" sz="2000" dirty="0" smtClean="0">
                <a:solidFill>
                  <a:schemeClr val="tx1"/>
                </a:solidFill>
              </a:rPr>
              <a:t>utenom faglige </a:t>
            </a:r>
            <a:r>
              <a:rPr lang="nb-NO" sz="2000" dirty="0">
                <a:solidFill>
                  <a:schemeClr val="tx1"/>
                </a:solidFill>
              </a:rPr>
              <a:t>aktiviteter</a:t>
            </a:r>
            <a:endParaRPr lang="nb-NO" sz="2000" dirty="0">
              <a:solidFill>
                <a:schemeClr val="tx1"/>
              </a:solidFill>
              <a:latin typeface="HelveticaNeue-Light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HelveticaNeue-Light"/>
              </a:rPr>
              <a:t>-</a:t>
            </a:r>
            <a:r>
              <a:rPr lang="nb-NO" sz="2000" dirty="0">
                <a:solidFill>
                  <a:schemeClr val="tx1"/>
                </a:solidFill>
              </a:rPr>
              <a:t> alltid gi arbeid på et passende </a:t>
            </a:r>
            <a:r>
              <a:rPr lang="nb-NO" sz="2000" dirty="0" smtClean="0">
                <a:solidFill>
                  <a:schemeClr val="tx1"/>
                </a:solidFill>
              </a:rPr>
              <a:t>nivå</a:t>
            </a:r>
            <a:r>
              <a:rPr lang="en-US" sz="2000" dirty="0" smtClean="0">
                <a:solidFill>
                  <a:schemeClr val="tx1"/>
                </a:solidFill>
                <a:latin typeface="HelveticaNeue-Light"/>
              </a:rPr>
              <a:t>; </a:t>
            </a:r>
            <a:endParaRPr lang="en-US" sz="2000" dirty="0">
              <a:solidFill>
                <a:schemeClr val="tx1"/>
              </a:solidFill>
              <a:latin typeface="HelveticaNeue-Light"/>
            </a:endParaRPr>
          </a:p>
          <a:p>
            <a:r>
              <a:rPr lang="en-US" sz="2000" dirty="0">
                <a:solidFill>
                  <a:schemeClr val="tx1"/>
                </a:solidFill>
                <a:latin typeface="HelveticaNeue-Light"/>
              </a:rPr>
              <a:t>- </a:t>
            </a:r>
            <a:r>
              <a:rPr lang="nb-NO" sz="2000" dirty="0">
                <a:solidFill>
                  <a:schemeClr val="tx1"/>
                </a:solidFill>
              </a:rPr>
              <a:t>gi muligheter for alle </a:t>
            </a:r>
            <a:r>
              <a:rPr lang="nb-NO" sz="2000" dirty="0" smtClean="0"/>
              <a:t>elever</a:t>
            </a:r>
            <a:r>
              <a:rPr lang="nb-NO" sz="2000" dirty="0" smtClean="0">
                <a:solidFill>
                  <a:schemeClr val="tx1"/>
                </a:solidFill>
              </a:rPr>
              <a:t> </a:t>
            </a:r>
            <a:r>
              <a:rPr lang="nb-NO" sz="2000" dirty="0">
                <a:solidFill>
                  <a:schemeClr val="tx1"/>
                </a:solidFill>
              </a:rPr>
              <a:t>til å jobbe sammen med likesinnede </a:t>
            </a:r>
            <a:r>
              <a:rPr lang="nb-NO" sz="2000" dirty="0" smtClean="0">
                <a:solidFill>
                  <a:schemeClr val="tx1"/>
                </a:solidFill>
              </a:rPr>
              <a:t>jevnaldrende</a:t>
            </a:r>
            <a:endParaRPr lang="nb-NO" sz="2000" dirty="0">
              <a:solidFill>
                <a:schemeClr val="tx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09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nb-NO" sz="2400" b="1" dirty="0">
                <a:solidFill>
                  <a:schemeClr val="accent2"/>
                </a:solidFill>
                <a:latin typeface="HelveticaNeue-Bold"/>
                <a:ea typeface="+mn-ea"/>
                <a:cs typeface="+mn-cs"/>
              </a:rPr>
              <a:t/>
            </a:r>
            <a:br>
              <a:rPr lang="nb-NO" sz="2400" b="1" dirty="0">
                <a:solidFill>
                  <a:schemeClr val="accent2"/>
                </a:solidFill>
                <a:latin typeface="HelveticaNeue-Bold"/>
                <a:ea typeface="+mn-ea"/>
                <a:cs typeface="+mn-cs"/>
              </a:rPr>
            </a:br>
            <a:r>
              <a:rPr lang="nb-NO" sz="3100" b="1" dirty="0" smtClean="0">
                <a:solidFill>
                  <a:schemeClr val="accent2"/>
                </a:solidFill>
                <a:latin typeface="HelveticaNeue-Bold"/>
                <a:ea typeface="+mn-ea"/>
                <a:cs typeface="+mn-cs"/>
              </a:rPr>
              <a:t>I klasserommet</a:t>
            </a:r>
            <a:endParaRPr lang="nb-NO" sz="3100" dirty="0">
              <a:solidFill>
                <a:schemeClr val="accent2"/>
              </a:solidFill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1"/>
                </a:solidFill>
              </a:rPr>
              <a:t>Klasserom differensiering  </a:t>
            </a:r>
          </a:p>
          <a:p>
            <a:r>
              <a:rPr lang="nb-NO" dirty="0">
                <a:solidFill>
                  <a:schemeClr val="tx1"/>
                </a:solidFill>
              </a:rPr>
              <a:t>Lærere har høye </a:t>
            </a:r>
            <a:r>
              <a:rPr lang="nb-NO" dirty="0" smtClean="0">
                <a:solidFill>
                  <a:schemeClr val="tx1"/>
                </a:solidFill>
              </a:rPr>
              <a:t>forventninger</a:t>
            </a:r>
          </a:p>
          <a:p>
            <a:r>
              <a:rPr lang="nb-NO" dirty="0">
                <a:solidFill>
                  <a:schemeClr val="tx1"/>
                </a:solidFill>
              </a:rPr>
              <a:t>Oppgaver er laget for å ta hensyn til nivåer av eksisterende kunnskap, ferdigheter og forståelse.</a:t>
            </a:r>
            <a:endParaRPr lang="nb-NO" dirty="0">
              <a:solidFill>
                <a:schemeClr val="tx1"/>
              </a:solidFill>
              <a:latin typeface="HelveticaNeue-Light"/>
            </a:endParaRPr>
          </a:p>
          <a:p>
            <a:r>
              <a:rPr lang="nb-NO" dirty="0">
                <a:solidFill>
                  <a:schemeClr val="tx1"/>
                </a:solidFill>
              </a:rPr>
              <a:t>Det er planlagt </a:t>
            </a:r>
            <a:r>
              <a:rPr lang="nb-NO" dirty="0" smtClean="0">
                <a:solidFill>
                  <a:schemeClr val="tx1"/>
                </a:solidFill>
              </a:rPr>
              <a:t>berikelsesmuligheter </a:t>
            </a:r>
            <a:r>
              <a:rPr lang="nb-NO" dirty="0">
                <a:solidFill>
                  <a:schemeClr val="tx1"/>
                </a:solidFill>
              </a:rPr>
              <a:t>eller </a:t>
            </a:r>
            <a:r>
              <a:rPr lang="nb-NO" dirty="0" smtClean="0">
                <a:solidFill>
                  <a:schemeClr val="tx1"/>
                </a:solidFill>
              </a:rPr>
              <a:t>åpne </a:t>
            </a:r>
            <a:r>
              <a:rPr lang="nb-NO" dirty="0">
                <a:solidFill>
                  <a:schemeClr val="tx1"/>
                </a:solidFill>
              </a:rPr>
              <a:t>oppgaver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</a:p>
          <a:p>
            <a:r>
              <a:rPr lang="nb-NO" dirty="0">
                <a:solidFill>
                  <a:schemeClr val="tx1"/>
                </a:solidFill>
              </a:rPr>
              <a:t>Vi bruker akselerasjon som en </a:t>
            </a:r>
            <a:r>
              <a:rPr lang="nb-NO" dirty="0" smtClean="0">
                <a:solidFill>
                  <a:schemeClr val="tx1"/>
                </a:solidFill>
              </a:rPr>
              <a:t>strategi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9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400" b="1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skolen</a:t>
            </a:r>
            <a:endParaRPr lang="nb-NO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>
                <a:solidFill>
                  <a:schemeClr val="tx1"/>
                </a:solidFill>
              </a:rPr>
              <a:t>Dette kan variere i henhold til fagområde og er dekket ved hjelp av en rekke metoder</a:t>
            </a:r>
            <a:r>
              <a:rPr lang="nb-NO" dirty="0" smtClean="0">
                <a:solidFill>
                  <a:schemeClr val="tx1"/>
                </a:solidFill>
              </a:rPr>
              <a:t>:</a:t>
            </a:r>
          </a:p>
          <a:p>
            <a:r>
              <a:rPr lang="nb-NO" dirty="0" smtClean="0">
                <a:solidFill>
                  <a:schemeClr val="tx1"/>
                </a:solidFill>
                <a:latin typeface="HelveticaNeue-Light"/>
              </a:rPr>
              <a:t>-</a:t>
            </a:r>
            <a:r>
              <a:rPr lang="nb-NO" dirty="0">
                <a:solidFill>
                  <a:schemeClr val="tx1"/>
                </a:solidFill>
              </a:rPr>
              <a:t> Skole baserte klubber</a:t>
            </a:r>
            <a:r>
              <a:rPr lang="nb-NO" dirty="0" smtClean="0">
                <a:solidFill>
                  <a:schemeClr val="tx1"/>
                </a:solidFill>
                <a:latin typeface="HelveticaNeue-Light"/>
              </a:rPr>
              <a:t> 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- Berikelses muligheter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- Muligheter </a:t>
            </a:r>
            <a:r>
              <a:rPr lang="nb-NO" dirty="0">
                <a:solidFill>
                  <a:schemeClr val="tx1"/>
                </a:solidFill>
              </a:rPr>
              <a:t>for ytelse</a:t>
            </a:r>
            <a:endParaRPr lang="nb-NO" dirty="0">
              <a:solidFill>
                <a:schemeClr val="tx1"/>
              </a:solidFill>
              <a:latin typeface="HelveticaNeue-Light"/>
            </a:endParaRPr>
          </a:p>
          <a:p>
            <a:r>
              <a:rPr lang="nb-NO" dirty="0" smtClean="0">
                <a:solidFill>
                  <a:schemeClr val="tx1"/>
                </a:solidFill>
                <a:latin typeface="HelveticaNeue-Light"/>
              </a:rPr>
              <a:t>- Kunstnere på besøk </a:t>
            </a:r>
            <a:endParaRPr lang="nb-NO" dirty="0">
              <a:solidFill>
                <a:schemeClr val="tx1"/>
              </a:solidFill>
              <a:latin typeface="HelveticaNeue-Light"/>
            </a:endParaRPr>
          </a:p>
          <a:p>
            <a:r>
              <a:rPr lang="nb-NO" dirty="0">
                <a:solidFill>
                  <a:schemeClr val="tx1"/>
                </a:solidFill>
                <a:latin typeface="HelveticaNeue-Light"/>
              </a:rPr>
              <a:t>- </a:t>
            </a:r>
            <a:r>
              <a:rPr lang="nb-NO" dirty="0" smtClean="0">
                <a:solidFill>
                  <a:schemeClr val="tx1"/>
                </a:solidFill>
              </a:rPr>
              <a:t>Spesialist </a:t>
            </a:r>
            <a:r>
              <a:rPr lang="nb-NO" dirty="0">
                <a:solidFill>
                  <a:schemeClr val="tx1"/>
                </a:solidFill>
              </a:rPr>
              <a:t>undervisning</a:t>
            </a:r>
            <a:endParaRPr lang="nb-NO" dirty="0" smtClean="0">
              <a:solidFill>
                <a:schemeClr val="tx1"/>
              </a:solidFill>
              <a:latin typeface="HelveticaNeue-Ligh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HelveticaNeue-Light"/>
              </a:rPr>
              <a:t>-</a:t>
            </a:r>
            <a:r>
              <a:rPr lang="nb-NO" dirty="0">
                <a:solidFill>
                  <a:schemeClr val="tx1"/>
                </a:solidFill>
              </a:rPr>
              <a:t>Partnerskap med andre skoler / ytterligere institusjoner utdanningsinstitusjoner / høyere </a:t>
            </a:r>
            <a:r>
              <a:rPr lang="nb-NO" dirty="0" smtClean="0">
                <a:solidFill>
                  <a:schemeClr val="tx1"/>
                </a:solidFill>
              </a:rPr>
              <a:t>utdanning/næringslivet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Lederskap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nb-NO" dirty="0" smtClean="0"/>
          </a:p>
          <a:p>
            <a:r>
              <a:rPr lang="nb-NO" dirty="0" smtClean="0">
                <a:solidFill>
                  <a:schemeClr val="tx1"/>
                </a:solidFill>
              </a:rPr>
              <a:t>En ansvarlig </a:t>
            </a:r>
            <a:r>
              <a:rPr lang="nb-NO" dirty="0">
                <a:solidFill>
                  <a:schemeClr val="tx1"/>
                </a:solidFill>
              </a:rPr>
              <a:t>lærer </a:t>
            </a:r>
            <a:r>
              <a:rPr lang="nb-NO" dirty="0" smtClean="0">
                <a:solidFill>
                  <a:schemeClr val="tx1"/>
                </a:solidFill>
              </a:rPr>
              <a:t>for elever med stort læringspotensial skal bestemme </a:t>
            </a:r>
            <a:r>
              <a:rPr lang="nb-NO" dirty="0">
                <a:solidFill>
                  <a:schemeClr val="tx1"/>
                </a:solidFill>
              </a:rPr>
              <a:t>mål for skoleutvikling </a:t>
            </a:r>
            <a:r>
              <a:rPr lang="nb-NO" dirty="0" smtClean="0">
                <a:solidFill>
                  <a:schemeClr val="tx1"/>
                </a:solidFill>
              </a:rPr>
              <a:t>- Plan</a:t>
            </a:r>
            <a:r>
              <a:rPr lang="nb-NO" dirty="0">
                <a:solidFill>
                  <a:schemeClr val="tx1"/>
                </a:solidFill>
              </a:rPr>
              <a:t>, </a:t>
            </a:r>
            <a:r>
              <a:rPr lang="nb-NO" dirty="0" smtClean="0">
                <a:solidFill>
                  <a:schemeClr val="tx1"/>
                </a:solidFill>
              </a:rPr>
              <a:t>skal følge implementeringen inn i praksis</a:t>
            </a:r>
            <a:r>
              <a:rPr lang="en-US" dirty="0" smtClean="0">
                <a:solidFill>
                  <a:schemeClr val="tx1"/>
                </a:solidFill>
                <a:latin typeface="HelveticaNeue-Light"/>
              </a:rPr>
              <a:t>.</a:t>
            </a:r>
          </a:p>
          <a:p>
            <a:r>
              <a:rPr lang="nb-NO" dirty="0">
                <a:solidFill>
                  <a:schemeClr val="tx1"/>
                </a:solidFill>
              </a:rPr>
              <a:t>Rektor er </a:t>
            </a:r>
            <a:r>
              <a:rPr lang="nb-NO" dirty="0" smtClean="0">
                <a:solidFill>
                  <a:schemeClr val="tx1"/>
                </a:solidFill>
              </a:rPr>
              <a:t>ansvarlig </a:t>
            </a:r>
            <a:r>
              <a:rPr lang="nb-NO" dirty="0">
                <a:solidFill>
                  <a:schemeClr val="tx1"/>
                </a:solidFill>
              </a:rPr>
              <a:t>for gjennomføringen av </a:t>
            </a:r>
            <a:r>
              <a:rPr lang="nb-NO" dirty="0" smtClean="0"/>
              <a:t>denne</a:t>
            </a:r>
            <a:r>
              <a:rPr lang="nb-NO" dirty="0" smtClean="0">
                <a:solidFill>
                  <a:schemeClr val="tx1"/>
                </a:solidFill>
              </a:rPr>
              <a:t> politikken</a:t>
            </a:r>
          </a:p>
          <a:p>
            <a:r>
              <a:rPr lang="nb-NO" dirty="0">
                <a:solidFill>
                  <a:schemeClr val="tx1"/>
                </a:solidFill>
              </a:rPr>
              <a:t>Alle fagområder har en navngitt lærer som er ansvarlig for </a:t>
            </a:r>
            <a:r>
              <a:rPr lang="nb-NO" dirty="0" smtClean="0">
                <a:solidFill>
                  <a:schemeClr val="tx1"/>
                </a:solidFill>
              </a:rPr>
              <a:t>faglig utfordringer for </a:t>
            </a:r>
            <a:r>
              <a:rPr lang="nb-NO" dirty="0" smtClean="0"/>
              <a:t>elever med stort læringspotensial</a:t>
            </a:r>
            <a:r>
              <a:rPr lang="nb-NO" dirty="0" smtClean="0">
                <a:solidFill>
                  <a:schemeClr val="tx1"/>
                </a:solidFill>
              </a:rPr>
              <a:t>. </a:t>
            </a:r>
            <a:endParaRPr lang="en-US" dirty="0" smtClean="0">
              <a:solidFill>
                <a:schemeClr val="tx1"/>
              </a:solidFill>
              <a:latin typeface="HelveticaNeue-Light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65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Vurdering av didaktiske strategier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Kvalitative og kvantitative data</a:t>
            </a:r>
          </a:p>
          <a:p>
            <a:r>
              <a:rPr lang="nb-NO" dirty="0" smtClean="0">
                <a:solidFill>
                  <a:schemeClr val="tx1"/>
                </a:solidFill>
              </a:rPr>
              <a:t>Vurderingen skulle fokusere på: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- intervjuer; lærerjournal</a:t>
            </a:r>
            <a:endParaRPr lang="nb-NO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- klasseroms observasjoner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>
                <a:solidFill>
                  <a:schemeClr val="tx1"/>
                </a:solidFill>
              </a:rPr>
              <a:t>produkt </a:t>
            </a:r>
            <a:r>
              <a:rPr lang="nb-NO" dirty="0" smtClean="0">
                <a:solidFill>
                  <a:schemeClr val="tx1"/>
                </a:solidFill>
              </a:rPr>
              <a:t>vurdering (</a:t>
            </a:r>
            <a:r>
              <a:rPr lang="nb-NO" dirty="0" err="1" smtClean="0">
                <a:solidFill>
                  <a:schemeClr val="tx1"/>
                </a:solidFill>
              </a:rPr>
              <a:t>science</a:t>
            </a:r>
            <a:r>
              <a:rPr lang="nb-NO" dirty="0" smtClean="0">
                <a:solidFill>
                  <a:schemeClr val="tx1"/>
                </a:solidFill>
              </a:rPr>
              <a:t> </a:t>
            </a:r>
            <a:r>
              <a:rPr lang="nb-NO" dirty="0" err="1" smtClean="0">
                <a:solidFill>
                  <a:schemeClr val="tx1"/>
                </a:solidFill>
              </a:rPr>
              <a:t>products</a:t>
            </a:r>
            <a:r>
              <a:rPr lang="nb-NO" dirty="0" smtClean="0">
                <a:solidFill>
                  <a:schemeClr val="tx1"/>
                </a:solidFill>
              </a:rPr>
              <a:t>, </a:t>
            </a:r>
            <a:r>
              <a:rPr lang="nb-NO" dirty="0" err="1" smtClean="0">
                <a:solidFill>
                  <a:schemeClr val="tx1"/>
                </a:solidFill>
              </a:rPr>
              <a:t>etc</a:t>
            </a:r>
            <a:r>
              <a:rPr lang="nb-NO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>
                <a:solidFill>
                  <a:schemeClr val="tx1"/>
                </a:solidFill>
              </a:rPr>
              <a:t>spørreskjemaer til foreldre og </a:t>
            </a:r>
            <a:r>
              <a:rPr lang="nb-NO" dirty="0" smtClean="0">
                <a:solidFill>
                  <a:schemeClr val="tx1"/>
                </a:solidFill>
              </a:rPr>
              <a:t>elever 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>
                <a:solidFill>
                  <a:schemeClr val="tx1"/>
                </a:solidFill>
              </a:rPr>
              <a:t>Før og etter standardiserte prestasjonstester </a:t>
            </a:r>
            <a:r>
              <a:rPr lang="nb-NO" dirty="0" smtClean="0">
                <a:solidFill>
                  <a:schemeClr val="tx1"/>
                </a:solidFill>
              </a:rPr>
              <a:t>- </a:t>
            </a:r>
            <a:r>
              <a:rPr lang="nb-NO" dirty="0">
                <a:solidFill>
                  <a:schemeClr val="tx1"/>
                </a:solidFill>
              </a:rPr>
              <a:t>noen kan bruke kontroll og eksperimentelle grupper for å se </a:t>
            </a:r>
            <a:r>
              <a:rPr lang="nb-NO" dirty="0" smtClean="0">
                <a:solidFill>
                  <a:schemeClr val="tx1"/>
                </a:solidFill>
              </a:rPr>
              <a:t>forbedring i læringsutbytte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89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Denne </a:t>
            </a:r>
            <a:r>
              <a:rPr lang="nb-NO" dirty="0">
                <a:solidFill>
                  <a:schemeClr val="tx1"/>
                </a:solidFill>
              </a:rPr>
              <a:t>politikken vil bli </a:t>
            </a:r>
            <a:r>
              <a:rPr lang="nb-NO" dirty="0" smtClean="0">
                <a:solidFill>
                  <a:schemeClr val="tx1"/>
                </a:solidFill>
              </a:rPr>
              <a:t>gjennomgått/omvurdert </a:t>
            </a:r>
            <a:r>
              <a:rPr lang="nb-NO" dirty="0">
                <a:solidFill>
                  <a:schemeClr val="tx1"/>
                </a:solidFill>
              </a:rPr>
              <a:t>årlig </a:t>
            </a:r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>
                <a:solidFill>
                  <a:schemeClr val="tx1"/>
                </a:solidFill>
              </a:rPr>
              <a:t>Nyttige bøker i </a:t>
            </a:r>
            <a:r>
              <a:rPr lang="nb-NO" dirty="0" smtClean="0">
                <a:solidFill>
                  <a:schemeClr val="tx1"/>
                </a:solidFill>
              </a:rPr>
              <a:t>skolebiblioteket:</a:t>
            </a:r>
            <a:endParaRPr lang="en-US" b="1" dirty="0" smtClean="0">
              <a:solidFill>
                <a:schemeClr val="tx1"/>
              </a:solidFill>
              <a:latin typeface="HelveticaNeue-Bold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  <a:latin typeface="HelveticaNeue-Bold"/>
              </a:rPr>
              <a:t> -</a:t>
            </a:r>
            <a:r>
              <a:rPr lang="en-US" b="1" dirty="0" err="1" smtClean="0">
                <a:solidFill>
                  <a:schemeClr val="tx1"/>
                </a:solidFill>
                <a:latin typeface="HelveticaNeue-Bold"/>
              </a:rPr>
              <a:t>samling</a:t>
            </a:r>
            <a:r>
              <a:rPr lang="en-US" b="1" dirty="0" smtClean="0">
                <a:solidFill>
                  <a:schemeClr val="tx1"/>
                </a:solidFill>
                <a:latin typeface="HelveticaNeue-Bold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Neue-Bold"/>
              </a:rPr>
              <a:t>av</a:t>
            </a:r>
            <a:r>
              <a:rPr lang="en-US" b="1" dirty="0" smtClean="0">
                <a:solidFill>
                  <a:schemeClr val="tx1"/>
                </a:solidFill>
                <a:latin typeface="HelveticaNeue-Bold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HelveticaNeue-Bold"/>
              </a:rPr>
              <a:t>bøker</a:t>
            </a:r>
            <a:r>
              <a:rPr lang="en-US" b="1" dirty="0" smtClean="0">
                <a:solidFill>
                  <a:schemeClr val="tx1"/>
                </a:solidFill>
                <a:latin typeface="HelveticaNeue-Bold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HelveticaNeue-Bold"/>
              </a:rPr>
              <a:t>masteroppgaver</a:t>
            </a:r>
            <a:r>
              <a:rPr lang="en-US" b="1" dirty="0" smtClean="0">
                <a:solidFill>
                  <a:schemeClr val="tx1"/>
                </a:solidFill>
                <a:latin typeface="HelveticaNeue-Bold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HelveticaNeue-Bold"/>
              </a:rPr>
              <a:t>artikler</a:t>
            </a:r>
            <a:endParaRPr lang="en-US" b="1" dirty="0" smtClean="0">
              <a:solidFill>
                <a:schemeClr val="tx1"/>
              </a:solidFill>
              <a:latin typeface="HelveticaNeue-Bold"/>
            </a:endParaRPr>
          </a:p>
          <a:p>
            <a:pPr marL="0" indent="0">
              <a:buNone/>
            </a:pPr>
            <a:endParaRPr lang="en-US" b="1" dirty="0">
              <a:latin typeface="HelveticaNeue-Bold"/>
            </a:endParaRPr>
          </a:p>
          <a:p>
            <a:pPr marL="0" indent="0">
              <a:buNone/>
            </a:pPr>
            <a:endParaRPr lang="en-US" b="1" dirty="0" smtClean="0">
              <a:latin typeface="HelveticaNeue-Bold"/>
            </a:endParaRP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7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 descr="C:\Users\lisefa_adm\Desktop\Sca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7" y="0"/>
            <a:ext cx="7986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55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b="1" dirty="0" smtClean="0"/>
              <a:t>Kommuner som har veileder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Stavanger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https://www.stavanger.kommune.no/siteassets/skjema-a-a/barnehage-og-skole/elever-med-stort-laringspotensial---</a:t>
            </a:r>
            <a:r>
              <a:rPr lang="en-US" dirty="0" smtClean="0">
                <a:hlinkClick r:id="rId2"/>
              </a:rPr>
              <a:t>veileder.pdf</a:t>
            </a:r>
            <a:endParaRPr lang="en-US" dirty="0" smtClean="0"/>
          </a:p>
          <a:p>
            <a:pPr marL="0" indent="0">
              <a:buNone/>
            </a:pPr>
            <a:r>
              <a:rPr lang="nb-NO" dirty="0" smtClean="0"/>
              <a:t>Bærum</a:t>
            </a:r>
          </a:p>
          <a:p>
            <a:pPr marL="0" indent="0">
              <a:buNone/>
            </a:pPr>
            <a:r>
              <a:rPr lang="en-US" dirty="0"/>
              <a:t>https://www.baerum.kommune.no/globalassets/tjenester/skole/digital-ressursperm-om-barn-og-unge-med-stort-laringspotensial-30.-nov-2016.pdf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916796" y="794321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Idsøe, E.M.C. (2014). </a:t>
            </a:r>
            <a:r>
              <a:rPr lang="nb-NO" i="1" dirty="0">
                <a:solidFill>
                  <a:prstClr val="black"/>
                </a:solidFill>
              </a:rPr>
              <a:t>Elever med akademisk talent i skolen</a:t>
            </a:r>
            <a:r>
              <a:rPr lang="nb-NO" dirty="0">
                <a:solidFill>
                  <a:prstClr val="black"/>
                </a:solidFill>
              </a:rPr>
              <a:t>. Oslo: Cappelen Damm Akademisk</a:t>
            </a:r>
          </a:p>
          <a:p>
            <a:endParaRPr lang="nb-NO" dirty="0">
              <a:solidFill>
                <a:prstClr val="black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35721"/>
            <a:ext cx="2079625" cy="293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03" y="2473915"/>
            <a:ext cx="20796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ktangel 4"/>
          <p:cNvSpPr/>
          <p:nvPr/>
        </p:nvSpPr>
        <p:spPr>
          <a:xfrm>
            <a:off x="236503" y="54330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prstClr val="black"/>
                </a:solidFill>
              </a:rPr>
              <a:t>Idsøe, E. C. &amp; Skogen, K. (2011). </a:t>
            </a:r>
            <a:r>
              <a:rPr lang="nb-NO" i="1" dirty="0">
                <a:solidFill>
                  <a:prstClr val="black"/>
                </a:solidFill>
              </a:rPr>
              <a:t>Våre evnerike barn: En utfordring for skolen</a:t>
            </a:r>
            <a:r>
              <a:rPr lang="nb-NO" dirty="0">
                <a:solidFill>
                  <a:prstClr val="black"/>
                </a:solidFill>
              </a:rPr>
              <a:t>. Kristiansand: Høyskoleforlaget.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200" b="1" dirty="0" smtClean="0"/>
              <a:t>Selekterte </a:t>
            </a:r>
            <a:r>
              <a:rPr lang="nn-NO" sz="3200" b="1" dirty="0" err="1" smtClean="0"/>
              <a:t>referanser</a:t>
            </a:r>
            <a:r>
              <a:rPr lang="nn-NO" sz="3200" b="1" dirty="0" smtClean="0"/>
              <a:t>:</a:t>
            </a:r>
            <a:endParaRPr lang="nn-NO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nb-NO" sz="12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Børte</a:t>
            </a:r>
            <a:r>
              <a:rPr lang="nb-NO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K., Lillejord, S. &amp; Johansson, L. (2016).  Evnerike elever og elever med stort læringspotensial: En forskingsoppsummering. Oslo: </a:t>
            </a:r>
            <a:r>
              <a:rPr lang="nb-NO" sz="1200" i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Kunnskapssenter for Utdanning</a:t>
            </a:r>
            <a:r>
              <a:rPr lang="nb-NO" sz="1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URL: </a:t>
            </a:r>
            <a:r>
              <a:rPr lang="nb-NO" sz="1200" u="sng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http://</a:t>
            </a:r>
            <a:r>
              <a:rPr lang="nb-NO" sz="1200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hlinkClick r:id="rId2"/>
              </a:rPr>
              <a:t>www.forskningsradet.no/servlet/Satellite?c=Rapport&amp;cid=1254016758197&amp;pagename=kunnskapssenter%2FHovedsidemal</a:t>
            </a:r>
            <a:endParaRPr lang="nb-NO" sz="1200" u="sng" dirty="0" smtClean="0">
              <a:solidFill>
                <a:srgbClr val="0000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en-US" sz="1200" dirty="0" err="1"/>
              <a:t>Cosmovici</a:t>
            </a:r>
            <a:r>
              <a:rPr lang="en-US" sz="1200" dirty="0"/>
              <a:t>, E., M., </a:t>
            </a:r>
            <a:r>
              <a:rPr lang="en-US" sz="1200" dirty="0" err="1"/>
              <a:t>Idsoe</a:t>
            </a:r>
            <a:r>
              <a:rPr lang="en-US" sz="1200" dirty="0"/>
              <a:t>, T., </a:t>
            </a:r>
            <a:r>
              <a:rPr lang="en-US" sz="1200" dirty="0" err="1"/>
              <a:t>Bru</a:t>
            </a:r>
            <a:r>
              <a:rPr lang="en-US" sz="1200" dirty="0"/>
              <a:t>, E., &amp; </a:t>
            </a:r>
            <a:r>
              <a:rPr lang="en-US" sz="1200" dirty="0" err="1"/>
              <a:t>Munthe</a:t>
            </a:r>
            <a:r>
              <a:rPr lang="en-US" sz="1200" dirty="0"/>
              <a:t>, E. (2009). Perceptions of Learning Environment and On-Task Orientation Among Students Reporting Different Achievement Levels: A Study Conducted Among Norwegian Secondary School Students. </a:t>
            </a:r>
            <a:r>
              <a:rPr lang="en-US" sz="1200" i="1" dirty="0"/>
              <a:t>Scandinavian Journal of Educational Research, 53</a:t>
            </a:r>
            <a:r>
              <a:rPr lang="en-US" sz="1200" dirty="0"/>
              <a:t>(4), 379-396. </a:t>
            </a:r>
            <a:endParaRPr lang="en-US" sz="1200" dirty="0" smtClean="0"/>
          </a:p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nb-NO" sz="1200" dirty="0" smtClean="0"/>
              <a:t>Idsøe, E. C. &amp; Skogen, K. (2011). </a:t>
            </a:r>
            <a:r>
              <a:rPr lang="nb-NO" sz="1200" i="1" dirty="0" smtClean="0"/>
              <a:t>Våre evnerike barn: En utfordring for skolen</a:t>
            </a:r>
            <a:r>
              <a:rPr lang="nb-NO" sz="1200" dirty="0" smtClean="0"/>
              <a:t>. Kristiansand: Høyskoleforlaget.</a:t>
            </a:r>
            <a:endParaRPr lang="en-US" sz="1200" dirty="0"/>
          </a:p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nb-NO" sz="1200" dirty="0" smtClean="0">
                <a:solidFill>
                  <a:prstClr val="black"/>
                </a:solidFill>
              </a:rPr>
              <a:t>Idsøe</a:t>
            </a:r>
            <a:r>
              <a:rPr lang="nb-NO" sz="1200" dirty="0">
                <a:solidFill>
                  <a:prstClr val="black"/>
                </a:solidFill>
              </a:rPr>
              <a:t>, E.M.C. (2014). </a:t>
            </a:r>
            <a:r>
              <a:rPr lang="nb-NO" sz="1200" i="1" dirty="0">
                <a:solidFill>
                  <a:prstClr val="black"/>
                </a:solidFill>
              </a:rPr>
              <a:t>Elever med akademisk talent i skolen</a:t>
            </a:r>
            <a:r>
              <a:rPr lang="nb-NO" sz="1200" dirty="0">
                <a:solidFill>
                  <a:prstClr val="black"/>
                </a:solidFill>
              </a:rPr>
              <a:t>. Oslo: Cappelen Damm </a:t>
            </a:r>
            <a:r>
              <a:rPr lang="nb-NO" sz="1200" dirty="0" smtClean="0">
                <a:solidFill>
                  <a:prstClr val="black"/>
                </a:solidFill>
              </a:rPr>
              <a:t>Akademisk</a:t>
            </a:r>
            <a:endParaRPr lang="nb-NO" sz="1200" dirty="0"/>
          </a:p>
          <a:p>
            <a:pPr marL="457200" indent="-457200">
              <a:spcAft>
                <a:spcPts val="0"/>
              </a:spcAft>
            </a:pPr>
            <a:r>
              <a:rPr lang="nb-NO" sz="1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Knutsen, B. (2016). </a:t>
            </a:r>
            <a:r>
              <a:rPr lang="nb-NO" sz="1200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Høytpresterende</a:t>
            </a:r>
            <a:r>
              <a:rPr lang="nb-NO" sz="1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elevers opplevelse av naturfagundervisningen i prestasjonslike elevgrupper på ungdomstrinnet. </a:t>
            </a:r>
            <a:r>
              <a:rPr lang="nb-NO" sz="12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Nordisk tidsskrift for pedagogikk &amp; kritikk, 2</a:t>
            </a:r>
            <a:r>
              <a:rPr lang="nb-NO" sz="12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(1). </a:t>
            </a:r>
            <a:endParaRPr lang="nb-NO" sz="1200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nb-NO" sz="12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NOU 2016:14 (2016). Mer å hente – Bedre læring for elever med stort læringspotensial. </a:t>
            </a:r>
            <a:r>
              <a:rPr lang="en-US" sz="12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Oslo: </a:t>
            </a:r>
            <a:r>
              <a:rPr lang="en-US" sz="1200" i="1" dirty="0" err="1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Kunnskapsdepartementet</a:t>
            </a:r>
            <a:r>
              <a:rPr lang="en-US" sz="1200" i="1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1200" i="1" dirty="0" smtClean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449580" indent="-449580">
              <a:lnSpc>
                <a:spcPct val="115000"/>
              </a:lnSpc>
              <a:spcAft>
                <a:spcPts val="1000"/>
              </a:spcAft>
            </a:pPr>
            <a:r>
              <a:rPr lang="nb-NO" sz="1200" dirty="0" smtClean="0"/>
              <a:t>Wendelborg</a:t>
            </a:r>
            <a:r>
              <a:rPr lang="nb-NO" sz="1200" dirty="0"/>
              <a:t>, C. &amp; Caspersen, J. (2016). Høyt presterende elevers vurdering av læringsmiljøet: Analyser av elevundersøkelsen 2013 og 2014. </a:t>
            </a:r>
            <a:r>
              <a:rPr lang="en-US" sz="1200" dirty="0"/>
              <a:t>Rapport 2016, </a:t>
            </a:r>
            <a:r>
              <a:rPr lang="en-US" sz="1200" i="1" dirty="0" err="1"/>
              <a:t>Mangfold</a:t>
            </a:r>
            <a:r>
              <a:rPr lang="en-US" sz="1200" i="1" dirty="0"/>
              <a:t> </a:t>
            </a:r>
            <a:r>
              <a:rPr lang="en-US" sz="1200" i="1" dirty="0" err="1"/>
              <a:t>og</a:t>
            </a:r>
            <a:r>
              <a:rPr lang="en-US" sz="1200" i="1" dirty="0"/>
              <a:t> </a:t>
            </a:r>
            <a:r>
              <a:rPr lang="en-US" sz="1200" i="1" dirty="0" err="1"/>
              <a:t>inkludering</a:t>
            </a:r>
            <a:r>
              <a:rPr lang="en-US" sz="1200" dirty="0"/>
              <a:t>, NTNU: Trondheim. </a:t>
            </a:r>
            <a:endParaRPr lang="nb-NO" sz="1200" dirty="0"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nn-NO" sz="1200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n-NO" smtClean="0">
                <a:solidFill>
                  <a:prstClr val="black">
                    <a:tint val="75000"/>
                  </a:prstClr>
                </a:solidFill>
              </a:rPr>
              <a:t>Kristiansand, 2019</a:t>
            </a:r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2C50-6225-4B17-9D4A-56D866460FE3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n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9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Handlingsplan for elever med stort læringspotensial</a:t>
            </a:r>
          </a:p>
          <a:p>
            <a:endParaRPr lang="nb-NO" dirty="0" smtClean="0"/>
          </a:p>
          <a:p>
            <a:pPr marL="0" lvl="0" indent="0">
              <a:buClr>
                <a:srgbClr val="0BD0D9"/>
              </a:buClr>
              <a:buSzPct val="95000"/>
              <a:buNone/>
            </a:pPr>
            <a:r>
              <a:rPr lang="nb-NO" sz="2600" dirty="0">
                <a:solidFill>
                  <a:prstClr val="black"/>
                </a:solidFill>
                <a:latin typeface="Constantia"/>
              </a:rPr>
              <a:t>https://www.naturfagsenteret.no/c2168371/artikkel/vis.html?tid=2196510&amp;within_tid=2168316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0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Refleksjonspørsmål</a:t>
            </a:r>
            <a:r>
              <a:rPr lang="nb-NO" dirty="0" smtClean="0"/>
              <a:t>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>
                <a:solidFill>
                  <a:schemeClr val="tx1"/>
                </a:solidFill>
              </a:rPr>
              <a:t>Hva bør en handlingsplan for elever med stort læringspotensial på din skole/kommune inneholde? </a:t>
            </a:r>
          </a:p>
          <a:p>
            <a:endParaRPr lang="nb-NO" dirty="0" smtClean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Kan man utvikle en slik handlingsplan innenfor de ressursene som allerede er tilgjengelige på </a:t>
            </a:r>
            <a:r>
              <a:rPr lang="nb-NO" dirty="0" smtClean="0">
                <a:solidFill>
                  <a:schemeClr val="tx1"/>
                </a:solidFill>
              </a:rPr>
              <a:t>skolen </a:t>
            </a:r>
            <a:r>
              <a:rPr lang="nb-NO" dirty="0" smtClean="0">
                <a:solidFill>
                  <a:schemeClr val="tx1"/>
                </a:solidFill>
              </a:rPr>
              <a:t>din?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  <a:p>
            <a:r>
              <a:rPr lang="nb-NO" dirty="0" smtClean="0">
                <a:solidFill>
                  <a:schemeClr val="tx1"/>
                </a:solidFill>
              </a:rPr>
              <a:t>Kan du gi eksempler på noen pedagogiske strategier som kan brukes i en slik plan?</a:t>
            </a: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Kristiansand, 2019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nb-NO" sz="2400" dirty="0"/>
              <a:t>Handlingsplan for elever med </a:t>
            </a:r>
            <a:r>
              <a:rPr lang="nb-NO" sz="2400" dirty="0" smtClean="0"/>
              <a:t>stort læringspotensial</a:t>
            </a:r>
            <a:endParaRPr lang="nb-NO" sz="32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nb-NO" sz="2000" dirty="0"/>
              <a:t>Begynn med engasjerte medarbeidere og utvikle en handlingsplan</a:t>
            </a:r>
            <a:r>
              <a:rPr lang="nb-NO" sz="2000" dirty="0" smtClean="0"/>
              <a:t>.</a:t>
            </a:r>
            <a:endParaRPr lang="en-US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marL="0" lvl="0" indent="0" fontAlgn="base">
              <a:lnSpc>
                <a:spcPct val="90000"/>
              </a:lnSpc>
              <a:spcAft>
                <a:spcPct val="0"/>
              </a:spcAft>
              <a:buClrTx/>
              <a:buSzTx/>
              <a:buNone/>
            </a:pPr>
            <a:endParaRPr lang="en-US" altLang="en-US" sz="2000" kern="0" dirty="0" smtClean="0">
              <a:solidFill>
                <a:srgbClr val="000000"/>
              </a:solidFill>
              <a:latin typeface="Arial"/>
            </a:endParaRPr>
          </a:p>
          <a:p>
            <a:pPr lvl="0">
              <a:lnSpc>
                <a:spcPct val="90000"/>
              </a:lnSpc>
            </a:pPr>
            <a:r>
              <a:rPr lang="nb-NO" sz="2000" dirty="0"/>
              <a:t>Se etter eksisterende ressurser / infrastruktur</a:t>
            </a:r>
            <a:r>
              <a:rPr lang="nb-NO" sz="2000" dirty="0" smtClean="0"/>
              <a:t>.</a:t>
            </a:r>
          </a:p>
          <a:p>
            <a:pPr marL="0" lvl="0" indent="0">
              <a:lnSpc>
                <a:spcPct val="90000"/>
              </a:lnSpc>
              <a:buNone/>
            </a:pPr>
            <a:endParaRPr lang="nb-NO" sz="2000" dirty="0" smtClean="0"/>
          </a:p>
          <a:p>
            <a:pPr lvl="0">
              <a:lnSpc>
                <a:spcPct val="90000"/>
              </a:lnSpc>
            </a:pPr>
            <a:r>
              <a:rPr lang="nb-NO" sz="2000" dirty="0" smtClean="0"/>
              <a:t>Tilby kompetansekurs for hele personalet</a:t>
            </a:r>
            <a:endParaRPr lang="nb-NO" sz="2000" dirty="0" smtClean="0"/>
          </a:p>
          <a:p>
            <a:pPr marL="0" lvl="0" indent="0">
              <a:lnSpc>
                <a:spcPct val="90000"/>
              </a:lnSpc>
              <a:buNone/>
            </a:pPr>
            <a:endParaRPr lang="nb-NO" sz="2000" dirty="0" smtClean="0"/>
          </a:p>
          <a:p>
            <a:pPr lvl="0">
              <a:lnSpc>
                <a:spcPct val="90000"/>
              </a:lnSpc>
            </a:pPr>
            <a:r>
              <a:rPr lang="nb-NO" sz="2000" dirty="0"/>
              <a:t>Begynn med en eller to </a:t>
            </a:r>
            <a:r>
              <a:rPr lang="nb-NO" sz="2000" dirty="0" err="1" smtClean="0"/>
              <a:t>tillpasningsstrategier</a:t>
            </a:r>
            <a:r>
              <a:rPr lang="nb-NO" sz="2000" dirty="0"/>
              <a:t>.</a:t>
            </a: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altLang="en-US" sz="2000" kern="0" dirty="0">
              <a:solidFill>
                <a:srgbClr val="000000"/>
              </a:solidFill>
              <a:latin typeface="Arial"/>
            </a:endParaRPr>
          </a:p>
          <a:p>
            <a:r>
              <a:rPr lang="nb-NO" sz="2000" dirty="0"/>
              <a:t>Prøv det og være villig til å endre og utvide.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25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sz="28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nb-N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Lærerstøtte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PPT,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digitale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læremidler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base">
              <a:spcAft>
                <a:spcPct val="0"/>
              </a:spcAft>
              <a:buClrTx/>
              <a:buSzTx/>
              <a:buNone/>
            </a:pPr>
            <a:endParaRPr lang="en-US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Muligheter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en-US" altLang="en-US" sz="2800" b="1" kern="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lærere</a:t>
            </a:r>
            <a:r>
              <a:rPr lang="en-US" altLang="en-US" sz="280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faglig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utvikling </a:t>
            </a:r>
          </a:p>
          <a:p>
            <a:pPr marL="0" lvl="0" indent="0">
              <a:buNone/>
            </a:pPr>
            <a:endParaRPr lang="nb-NO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nb-N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Tilstrekkelig </a:t>
            </a:r>
            <a:r>
              <a:rPr lang="nb-NO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planleggingstid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</a:pPr>
            <a:endParaRPr lang="en-US" altLang="en-US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Kristiansand, 2019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34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sz="2400" dirty="0">
              <a:solidFill>
                <a:schemeClr val="accent1"/>
              </a:solidFill>
            </a:endParaRP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b="1" dirty="0" smtClean="0"/>
              <a:t>Mål/Fokus eks</a:t>
            </a:r>
            <a:r>
              <a:rPr lang="nb-NO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>
                <a:latin typeface="HelveticaNeue-Light"/>
              </a:rPr>
              <a:t>	</a:t>
            </a:r>
            <a:r>
              <a:rPr lang="en-US" sz="2000" dirty="0" err="1" smtClean="0">
                <a:latin typeface="HelveticaNeue-Light"/>
              </a:rPr>
              <a:t>Vår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skole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vil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skape</a:t>
            </a:r>
            <a:r>
              <a:rPr lang="en-US" sz="2000" dirty="0" smtClean="0">
                <a:latin typeface="HelveticaNeue-Light"/>
              </a:rPr>
              <a:t> et </a:t>
            </a:r>
            <a:r>
              <a:rPr lang="en-US" sz="2000" dirty="0" err="1" smtClean="0">
                <a:latin typeface="HelveticaNeue-Light"/>
              </a:rPr>
              <a:t>læringsmilljø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som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skal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motivere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alle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elevene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til</a:t>
            </a:r>
            <a:r>
              <a:rPr lang="en-US" sz="2000" dirty="0" smtClean="0">
                <a:latin typeface="HelveticaNeue-Light"/>
              </a:rPr>
              <a:t> å </a:t>
            </a:r>
            <a:r>
              <a:rPr lang="en-US" sz="2000" dirty="0" err="1" smtClean="0">
                <a:latin typeface="HelveticaNeue-Light"/>
              </a:rPr>
              <a:t>utvikle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sitt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potensial</a:t>
            </a:r>
            <a:r>
              <a:rPr lang="en-US" sz="2000" dirty="0" smtClean="0">
                <a:latin typeface="HelveticaNeue-Light"/>
              </a:rPr>
              <a:t>, </a:t>
            </a:r>
            <a:r>
              <a:rPr lang="en-US" sz="2000" dirty="0" err="1" smtClean="0">
                <a:latin typeface="HelveticaNeue-Light"/>
              </a:rPr>
              <a:t>inkludert</a:t>
            </a:r>
            <a:r>
              <a:rPr lang="en-US" sz="2000" dirty="0" smtClean="0">
                <a:latin typeface="HelveticaNeue-Light"/>
              </a:rPr>
              <a:t> de </a:t>
            </a:r>
            <a:r>
              <a:rPr lang="en-US" sz="2000" dirty="0" err="1" smtClean="0">
                <a:latin typeface="HelveticaNeue-Light"/>
              </a:rPr>
              <a:t>som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viser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spesielle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evner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eller</a:t>
            </a:r>
            <a:r>
              <a:rPr lang="en-US" sz="2000" dirty="0" smtClean="0">
                <a:latin typeface="HelveticaNeue-Light"/>
              </a:rPr>
              <a:t> </a:t>
            </a:r>
            <a:r>
              <a:rPr lang="en-US" sz="2000" dirty="0" err="1" smtClean="0">
                <a:latin typeface="HelveticaNeue-Light"/>
              </a:rPr>
              <a:t>talenter</a:t>
            </a:r>
            <a:r>
              <a:rPr lang="en-US" sz="2000" dirty="0" smtClean="0">
                <a:latin typeface="HelveticaNeue-Light"/>
              </a:rPr>
              <a:t>. </a:t>
            </a:r>
          </a:p>
          <a:p>
            <a:endParaRPr lang="en-US" sz="2000" dirty="0">
              <a:latin typeface="HelveticaNeue-Light"/>
            </a:endParaRPr>
          </a:p>
          <a:p>
            <a:r>
              <a:rPr lang="nb-NO" sz="2000" b="1" dirty="0">
                <a:latin typeface="HelveticaNeue-Bold"/>
              </a:rPr>
              <a:t>Valg av definisjon:</a:t>
            </a:r>
          </a:p>
          <a:p>
            <a:pPr marL="0" indent="0">
              <a:buNone/>
            </a:pPr>
            <a:r>
              <a:rPr lang="nb-NO" sz="2000" dirty="0" smtClean="0"/>
              <a:t>	«Disse er elever </a:t>
            </a:r>
            <a:r>
              <a:rPr lang="nb-NO" sz="2000" dirty="0"/>
              <a:t>som oppnår eller som har potensial til å oppnå, på et nivå betydelig utover resten av sine jevnaldrende i vår skole». Dette kan være i ett eller flere akademiske områder. </a:t>
            </a:r>
            <a:endParaRPr lang="en-US" sz="2000" dirty="0">
              <a:latin typeface="HelveticaNeue-Light"/>
            </a:endParaRP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Kristiansand, 2019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90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sz="24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Alle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på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vår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skole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har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et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ansvar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for å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akseptere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og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anerkjenne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elevene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sine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evner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HelveticaNeue-Light"/>
            </a:endParaRPr>
          </a:p>
          <a:p>
            <a:r>
              <a:rPr lang="nb-NO" sz="2400" dirty="0" smtClean="0">
                <a:solidFill>
                  <a:schemeClr val="tx1"/>
                </a:solidFill>
                <a:latin typeface="HelveticaNeue-Light"/>
              </a:rPr>
              <a:t>Vi er klar over at -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unødvendig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repetisjon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av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skolearbeid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er</a:t>
            </a:r>
            <a:r>
              <a:rPr lang="en-US" sz="2400" dirty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demotiverende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som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medfører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at de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demotiverte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studentene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ikke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alltid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vil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utvikle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sitt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potensiale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.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1"/>
              </a:solidFill>
              <a:latin typeface="HelveticaNeue-Ligh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Husk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også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at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det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noen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ganger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kan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være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litt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press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fra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medelever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 for å “</a:t>
            </a:r>
            <a:r>
              <a:rPr lang="en-US" sz="2400" dirty="0" err="1" smtClean="0">
                <a:solidFill>
                  <a:schemeClr val="tx1"/>
                </a:solidFill>
                <a:latin typeface="HelveticaNeue-Light"/>
              </a:rPr>
              <a:t>underprestere</a:t>
            </a:r>
            <a:r>
              <a:rPr lang="en-US" sz="2400" dirty="0" smtClean="0">
                <a:solidFill>
                  <a:schemeClr val="tx1"/>
                </a:solidFill>
                <a:latin typeface="HelveticaNeue-Light"/>
              </a:rPr>
              <a:t>”.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Kristiansand, 2019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92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latin typeface="HelveticaNeue-Bold"/>
              </a:rPr>
              <a:t>Identifisering</a:t>
            </a:r>
            <a:r>
              <a:rPr lang="en-US" sz="2400" b="1" dirty="0" smtClean="0">
                <a:latin typeface="HelveticaNeue-Bold"/>
              </a:rPr>
              <a:t>/</a:t>
            </a:r>
            <a:r>
              <a:rPr lang="en-US" sz="2400" b="1" dirty="0" err="1" smtClean="0">
                <a:latin typeface="HelveticaNeue-Bold"/>
              </a:rPr>
              <a:t>kartlegging</a:t>
            </a:r>
            <a:r>
              <a:rPr lang="en-US" sz="2400" b="1" dirty="0" smtClean="0">
                <a:latin typeface="HelveticaNeue-Bold"/>
              </a:rPr>
              <a:t> </a:t>
            </a:r>
            <a:endParaRPr lang="en-US" sz="2400" b="1" dirty="0">
              <a:latin typeface="HelveticaNeue-Bold"/>
            </a:endParaRPr>
          </a:p>
          <a:p>
            <a:r>
              <a:rPr lang="nb-NO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 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identifisering av høye evner </a:t>
            </a:r>
            <a:r>
              <a:rPr lang="nb-NO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et bestemt område, har vi som mål å sikre at alle elever har hatt mulighet til å lære og lykkes i dette 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området. Dette </a:t>
            </a:r>
            <a:r>
              <a:rPr lang="nb-NO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gjør 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identifikasjons prosessen rettferdig. </a:t>
            </a:r>
          </a:p>
          <a:p>
            <a:endParaRPr lang="en-US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Elever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med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høye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evner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bli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kartlagt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via multiple </a:t>
            </a:r>
            <a:r>
              <a:rPr lang="en-US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kriterier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n-US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spesifikke fremgangsmåten vil variere i henhold til fagområdet, men vil inneholde elementer av 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følgende: lærer </a:t>
            </a:r>
            <a:r>
              <a:rPr lang="nb-NO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vurdering,vurderingsresultater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peer nominasjon, Foreldre nominering, Selvnominering; Identifikasjon </a:t>
            </a:r>
            <a:r>
              <a:rPr lang="nb-NO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 en tidligere lærer, tidligere skole, eksternt byrå eller 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organisasjon, </a:t>
            </a:r>
            <a:r>
              <a:rPr lang="nb-NO" sz="18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lang="nb-NO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</a:t>
            </a:r>
            <a:r>
              <a:rPr lang="nb-NO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fra PPT</a:t>
            </a:r>
            <a:endParaRPr lang="en-US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HelveticaNeue-Light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4617B">
                    <a:shade val="90000"/>
                  </a:srgbClr>
                </a:solidFill>
              </a:rPr>
              <a:t>Kristiansand, 2019</a:t>
            </a:r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9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>
                <a:solidFill>
                  <a:srgbClr val="04617B"/>
                </a:solidFill>
              </a:rPr>
              <a:t>Handlingsplan for elever med stort læringspotensial</a:t>
            </a:r>
            <a:endParaRPr lang="nb-NO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HelveticaNeue-Bold"/>
              </a:rPr>
              <a:t>Læringsmuligheter</a:t>
            </a:r>
            <a:endParaRPr lang="en-US" b="1" dirty="0">
              <a:latin typeface="HelveticaNeue-Bold"/>
            </a:endParaRPr>
          </a:p>
          <a:p>
            <a:r>
              <a:rPr lang="nb-NO" dirty="0">
                <a:solidFill>
                  <a:schemeClr val="tx1"/>
                </a:solidFill>
              </a:rPr>
              <a:t>Muligheter for utvidelse og berikelse er bygget inn i alle våre </a:t>
            </a:r>
            <a:r>
              <a:rPr lang="nb-NO" dirty="0" smtClean="0">
                <a:solidFill>
                  <a:schemeClr val="tx1"/>
                </a:solidFill>
              </a:rPr>
              <a:t>arbeidsplaner - </a:t>
            </a:r>
            <a:r>
              <a:rPr lang="nb-NO" dirty="0">
                <a:solidFill>
                  <a:schemeClr val="tx1"/>
                </a:solidFill>
              </a:rPr>
              <a:t>Vi skal sørge for at hver pensum området vil ha en referanse til </a:t>
            </a:r>
            <a:r>
              <a:rPr lang="nb-NO" b="1" dirty="0" smtClean="0">
                <a:solidFill>
                  <a:schemeClr val="tx1"/>
                </a:solidFill>
              </a:rPr>
              <a:t>elever med </a:t>
            </a:r>
            <a:r>
              <a:rPr lang="nb-NO" b="1" dirty="0" smtClean="0"/>
              <a:t>stort læringspotensial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  <a:latin typeface="HelveticaNeue-Light"/>
              </a:rPr>
              <a:t> </a:t>
            </a:r>
            <a:r>
              <a:rPr lang="nb-NO" dirty="0">
                <a:solidFill>
                  <a:schemeClr val="tx1"/>
                </a:solidFill>
              </a:rPr>
              <a:t>Dette bør fremgå hva identifikasjonsprosedyren vil være og hva bestemmelsen / strategi er på plass</a:t>
            </a:r>
            <a:r>
              <a:rPr lang="nb-NO" dirty="0" smtClean="0">
                <a:solidFill>
                  <a:schemeClr val="tx1"/>
                </a:solidFill>
              </a:rPr>
              <a:t>.</a:t>
            </a:r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C5414F76-AF76-40E5-929C-13B92D15A1F3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Kristiansand,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1057</Words>
  <Application>Microsoft Office PowerPoint</Application>
  <PresentationFormat>On-screen Show (4:3)</PresentationFormat>
  <Paragraphs>160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Office Theme</vt:lpstr>
      <vt:lpstr>Presentation1</vt:lpstr>
      <vt:lpstr>1_Office Theme</vt:lpstr>
      <vt:lpstr>2_Office Theme</vt:lpstr>
      <vt:lpstr>PowerPoint Presentation</vt:lpstr>
      <vt:lpstr>PowerPoint Presentation</vt:lpstr>
      <vt:lpstr>Refleksjonspørsmål:</vt:lpstr>
      <vt:lpstr>Handlingsplan for elever med stort læringspotensial</vt:lpstr>
      <vt:lpstr>Handlingsplan for elever med stort læringspotensial</vt:lpstr>
      <vt:lpstr>Handlingsplan for elever med stort læringspotensial</vt:lpstr>
      <vt:lpstr>Handlingsplan for elever med stort læringspotensial</vt:lpstr>
      <vt:lpstr>Handlingsplan for elever med stort læringspotensial</vt:lpstr>
      <vt:lpstr>Handlingsplan for elever med stort læringspotensial</vt:lpstr>
      <vt:lpstr>Handlingsplan for elever med stort læringspotensial</vt:lpstr>
      <vt:lpstr> I klasserommet</vt:lpstr>
      <vt:lpstr>I skolen</vt:lpstr>
      <vt:lpstr>Lederskap</vt:lpstr>
      <vt:lpstr>Vurdering av didaktiske strategier</vt:lpstr>
      <vt:lpstr>PowerPoint Presentation</vt:lpstr>
      <vt:lpstr>PowerPoint Presentation</vt:lpstr>
      <vt:lpstr>Kommuner som har veileder</vt:lpstr>
      <vt:lpstr>PowerPoint Presentation</vt:lpstr>
      <vt:lpstr>Selekterte referanser: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lisefa_adm</dc:creator>
  <cp:lastModifiedBy>lisefa_adm</cp:lastModifiedBy>
  <cp:revision>8</cp:revision>
  <dcterms:created xsi:type="dcterms:W3CDTF">2018-08-21T19:04:06Z</dcterms:created>
  <dcterms:modified xsi:type="dcterms:W3CDTF">2019-03-13T10:49:35Z</dcterms:modified>
</cp:coreProperties>
</file>