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8" r:id="rId5"/>
    <p:sldId id="259" r:id="rId6"/>
    <p:sldId id="328" r:id="rId7"/>
    <p:sldId id="329" r:id="rId8"/>
  </p:sldIdLst>
  <p:sldSz cx="12192000" cy="6858000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9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04" y="4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02.09.2020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02.09.2020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02.09.2020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02.09.2020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02.09.2020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02.09.2020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02.09.2020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89FC-FC37-5044-BD77-AB69CC181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Nye læreplaner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CB328-08C2-B049-B6EF-40E6BD82C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i="1" dirty="0"/>
              <a:t>Hva er nytt for elevene?  </a:t>
            </a:r>
          </a:p>
        </p:txBody>
      </p:sp>
    </p:spTree>
    <p:extLst>
      <p:ext uri="{BB962C8B-B14F-4D97-AF65-F5344CB8AC3E}">
        <p14:creationId xmlns:p14="http://schemas.microsoft.com/office/powerpoint/2010/main" val="35478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læreplaner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40" y="1395100"/>
            <a:ext cx="5463149" cy="5014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0" i="1" dirty="0">
                <a:solidFill>
                  <a:srgbClr val="303030"/>
                </a:solidFill>
                <a:effectLst/>
                <a:latin typeface="+mj-lt"/>
              </a:rPr>
              <a:t>Samfunnet endrer seg, og det betyr at vi ikke kan lære akkurat det samme som før. Derfor får vi nå nye læreplaner.</a:t>
            </a:r>
          </a:p>
          <a:p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Læreplanene beskriver hva elevene skal lære</a:t>
            </a:r>
            <a:br>
              <a:rPr lang="nb-NO" sz="2000" dirty="0">
                <a:latin typeface="+mj-lt"/>
              </a:rPr>
            </a:br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Elevene skal få lik opplæring uansett hvor i landet de bor</a:t>
            </a:r>
            <a:br>
              <a:rPr lang="nb-NO" sz="2000" dirty="0">
                <a:latin typeface="+mj-lt"/>
              </a:rPr>
            </a:br>
            <a:endParaRPr lang="nb-NO" sz="2000" dirty="0">
              <a:latin typeface="+mj-lt"/>
            </a:endParaRPr>
          </a:p>
          <a:p>
            <a:r>
              <a:rPr lang="nb-NO" sz="2000" dirty="0">
                <a:latin typeface="+mj-lt"/>
              </a:rPr>
              <a:t>Det er 14 år siden sist vi fikk nye læreplaner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6" name="Bilde 5" descr="Et bilde som inneholder ridning, mann, båt, vann&#10;&#10;Automatisk generert beskrivelse">
            <a:extLst>
              <a:ext uri="{FF2B5EF4-FFF2-40B4-BE49-F238E27FC236}">
                <a16:creationId xmlns:a16="http://schemas.microsoft.com/office/drawing/2014/main" id="{9FCF79AF-AE4C-4CF9-B6DF-21448F749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4" t="2118" r="15867" b="-2118"/>
          <a:stretch/>
        </p:blipFill>
        <p:spPr>
          <a:xfrm>
            <a:off x="6968272" y="629999"/>
            <a:ext cx="4783090" cy="54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nytt i læreplanene?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98" y="1507400"/>
            <a:ext cx="5976408" cy="5153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i="1" dirty="0">
                <a:solidFill>
                  <a:srgbClr val="303030"/>
                </a:solidFill>
                <a:latin typeface="Roboto" panose="02000000000000000000" pitchFamily="2" charset="0"/>
              </a:rPr>
              <a:t>I</a:t>
            </a:r>
            <a:r>
              <a:rPr lang="nb-NO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kke alt er nytt. Fagene i skolen er fremdeles de samme, men innholdet i fagene er fornyet</a:t>
            </a:r>
            <a: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nb-NO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200" dirty="0"/>
              <a:t>De nye læreplanene er mindre omfattende og inneholder det aller viktigste elevene skal lære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/>
              <a:t>Mange fag er mer praktiske. Eksempel </a:t>
            </a:r>
            <a: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kunst og håndverk, musikk og mat og helse. </a:t>
            </a:r>
            <a:b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200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200" dirty="0">
                <a:solidFill>
                  <a:srgbClr val="303030"/>
                </a:solidFill>
                <a:latin typeface="Roboto" panose="02000000000000000000" pitchFamily="2" charset="0"/>
              </a:rPr>
              <a:t>Mer om </a:t>
            </a:r>
            <a:r>
              <a:rPr lang="nb-NO" sz="2200" dirty="0"/>
              <a:t>teknologi og programmering.</a:t>
            </a:r>
            <a:br>
              <a:rPr lang="nb-NO" sz="2200" dirty="0"/>
            </a:br>
            <a:endParaRPr lang="nb-NO" sz="2200" dirty="0"/>
          </a:p>
          <a:p>
            <a:r>
              <a:rPr lang="nb-NO" sz="2200" dirty="0">
                <a:solidFill>
                  <a:srgbClr val="303030"/>
                </a:solidFill>
                <a:latin typeface="Roboto" panose="02000000000000000000" pitchFamily="2" charset="0"/>
              </a:rPr>
              <a:t>B</a:t>
            </a:r>
            <a:r>
              <a:rPr lang="nb-NO" sz="22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ærekraftig utvikling, demokrati og medborgerskap og folkehelse og livsmestring kommer inn i flere fag. </a:t>
            </a:r>
            <a:br>
              <a:rPr lang="nb-NO" sz="22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200" dirty="0"/>
          </a:p>
          <a:p>
            <a:r>
              <a:rPr lang="nb-NO" sz="22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Kritisk tenkning og kildekritikk blir enda viktigere,. </a:t>
            </a:r>
            <a:br>
              <a:rPr lang="nb-NO" sz="2200" dirty="0"/>
            </a:br>
            <a:endParaRPr lang="nb-NO" sz="2200" dirty="0"/>
          </a:p>
          <a:p>
            <a:endParaRPr lang="nb-NO" dirty="0"/>
          </a:p>
        </p:txBody>
      </p:sp>
      <p:pic>
        <p:nvPicPr>
          <p:cNvPr id="9" name="Bilde 8" descr="Et bilde som inneholder person, innendørs, bord, kvinne&#10;&#10;Automatisk generert beskrivelse">
            <a:extLst>
              <a:ext uri="{FF2B5EF4-FFF2-40B4-BE49-F238E27FC236}">
                <a16:creationId xmlns:a16="http://schemas.microsoft.com/office/drawing/2014/main" id="{96682098-D017-46DA-ABE6-1FB9DB320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4" r="31607"/>
          <a:stretch/>
        </p:blipFill>
        <p:spPr>
          <a:xfrm>
            <a:off x="6944675" y="629999"/>
            <a:ext cx="4783090" cy="53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måter å lære på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1" y="1475139"/>
            <a:ext cx="6148903" cy="5080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Det er ikke bare viktig hva du lærer, men også hvordan du lærer.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0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Dybdelæring</a:t>
            </a:r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 er et nytt begrep i læreplanene. Det handler om å lære noe så godt at du forstår sammenhenger og kan bruke det du har lært i nye situasjoner</a:t>
            </a:r>
            <a:b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000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Elevene skal også i større grad få påvirke </a:t>
            </a:r>
            <a:r>
              <a:rPr lang="nb-NO" sz="200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hvordan de lærer. </a:t>
            </a:r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Blant annet hva de lærer i fagene, hvorfor og hvordan</a:t>
            </a:r>
            <a:r>
              <a:rPr lang="nb-NO" sz="16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nb-NO" sz="16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</a:br>
            <a:endParaRPr lang="nb-NO" sz="2000" dirty="0"/>
          </a:p>
          <a:p>
            <a:r>
              <a:rPr lang="nb-NO" sz="2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 yngste elevene skal lære mer gjennom å leke og å utforske.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7" name="Bilde 6" descr="Et bilde som inneholder person, bærbar PC, bygning, innendørs&#10;&#10;Automatisk generert beskrivelse">
            <a:extLst>
              <a:ext uri="{FF2B5EF4-FFF2-40B4-BE49-F238E27FC236}">
                <a16:creationId xmlns:a16="http://schemas.microsoft.com/office/drawing/2014/main" id="{D9C1A923-6DCC-4877-9BE3-D1874F1B6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1" t="-410" r="30399" b="410"/>
          <a:stretch/>
        </p:blipFill>
        <p:spPr>
          <a:xfrm>
            <a:off x="6948291" y="629999"/>
            <a:ext cx="4783091" cy="5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4133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9DEB36C3C844988EEA93C8E0ECA7A" ma:contentTypeVersion="11" ma:contentTypeDescription="Create a new document." ma:contentTypeScope="" ma:versionID="020efecadad247b97741bf31928b9ae6">
  <xsd:schema xmlns:xsd="http://www.w3.org/2001/XMLSchema" xmlns:xs="http://www.w3.org/2001/XMLSchema" xmlns:p="http://schemas.microsoft.com/office/2006/metadata/properties" xmlns:ns3="16d40201-49b5-4344-a2fe-8385a79b3b09" xmlns:ns4="b970f006-7264-4694-bd22-5e81c9f7ec0b" targetNamespace="http://schemas.microsoft.com/office/2006/metadata/properties" ma:root="true" ma:fieldsID="36d41733bd20ab7ee8f320638c44cd94" ns3:_="" ns4:_="">
    <xsd:import namespace="16d40201-49b5-4344-a2fe-8385a79b3b09"/>
    <xsd:import namespace="b970f006-7264-4694-bd22-5e81c9f7ec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40201-49b5-4344-a2fe-8385a79b3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0f006-7264-4694-bd22-5e81c9f7ec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8EFEAA-5FD2-4E39-A4A0-DC121FF90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83B0E-C7E1-448C-B7AD-43AF35842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d40201-49b5-4344-a2fe-8385a79b3b09"/>
    <ds:schemaRef ds:uri="b970f006-7264-4694-bd22-5e81c9f7ec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8510B-FFCA-4926-866B-8081E61AA79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970f006-7264-4694-bd22-5e81c9f7ec0b"/>
    <ds:schemaRef ds:uri="http://schemas.microsoft.com/office/2006/documentManagement/types"/>
    <ds:schemaRef ds:uri="16d40201-49b5-4344-a2fe-8385a79b3b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1700</TotalTime>
  <Words>249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Roboto</vt:lpstr>
      <vt:lpstr>Arial</vt:lpstr>
      <vt:lpstr>UDIR</vt:lpstr>
      <vt:lpstr>Nye læreplaner</vt:lpstr>
      <vt:lpstr>Kort om læreplaner</vt:lpstr>
      <vt:lpstr>Hva er nytt i læreplanene?</vt:lpstr>
      <vt:lpstr>Nye måter å lære på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Linda Sørfjord</dc:creator>
  <cp:lastModifiedBy>Linda Sørfjord</cp:lastModifiedBy>
  <cp:revision>11</cp:revision>
  <dcterms:created xsi:type="dcterms:W3CDTF">2020-09-01T08:17:59Z</dcterms:created>
  <dcterms:modified xsi:type="dcterms:W3CDTF">2020-09-02T19:14:37Z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0x010100CE69DEB36C3C844988EEA93C8E0ECA7A</vt:lpwstr>
  </property>
</Properties>
</file>