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drawing2.xml" ContentType="application/vnd.ms-office.drawingml.diagramDrawing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rawing1.xml" ContentType="application/vnd.ms-office.drawingml.diagramDrawing+xml"/>
  <Override PartName="/ppt/diagrams/quickStyle2.xml" ContentType="application/vnd.openxmlformats-officedocument.drawingml.diagramStyle+xml"/>
  <Override PartName="/ppt/diagrams/quickStyle3.xml" ContentType="application/vnd.openxmlformats-officedocument.drawingml.diagramStyl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layout3.xml" ContentType="application/vnd.openxmlformats-officedocument.drawingml.diagramLayout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data3.xml" ContentType="application/vnd.openxmlformats-officedocument.drawingml.diagramData+xml"/>
  <Override PartName="/ppt/slides/slide7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diagrams/colors2.xml" ContentType="application/vnd.openxmlformats-officedocument.drawingml.diagramColors+xml"/>
  <Override PartName="/ppt/notesSlides/notesSlide1.xml" ContentType="application/vnd.openxmlformats-officedocument.presentationml.notesSlide+xml"/>
  <Override PartName="/ppt/diagrams/drawing3.xml" ContentType="application/vnd.ms-office.drawingml.diagramDrawing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handoutMasterIdLst>
    <p:handoutMasterId r:id="rId10"/>
  </p:handoutMasterIdLst>
  <p:sldIdLst>
    <p:sldId id="314" r:id="rId2"/>
    <p:sldId id="320" r:id="rId3"/>
    <p:sldId id="315" r:id="rId4"/>
    <p:sldId id="321" r:id="rId5"/>
    <p:sldId id="318" r:id="rId6"/>
    <p:sldId id="324" r:id="rId7"/>
    <p:sldId id="310" r:id="rId8"/>
  </p:sldIdLst>
  <p:sldSz cx="9144000" cy="6858000" type="screen4x3"/>
  <p:notesSz cx="6858000" cy="9144000"/>
  <p:defaultTextStyle>
    <a:defPPr>
      <a:defRPr lang="nb-N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ddels stil 2 - aks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60" d="100"/>
          <a:sy n="60" d="100"/>
        </p:scale>
        <p:origin x="-1614" y="-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90" d="100"/>
        <a:sy n="90" d="100"/>
      </p:scale>
      <p:origin x="0" y="0"/>
    </p:cViewPr>
  </p:sorterViewPr>
  <p:notesViewPr>
    <p:cSldViewPr>
      <p:cViewPr varScale="1">
        <p:scale>
          <a:sx n="67" d="100"/>
          <a:sy n="67" d="100"/>
        </p:scale>
        <p:origin x="-2748" y="-108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A882FF9-885C-4D92-9691-B171923350A2}" type="doc">
      <dgm:prSet loTypeId="urn:microsoft.com/office/officeart/2005/8/layout/orgChart1" loCatId="hierarchy" qsTypeId="urn:microsoft.com/office/officeart/2005/8/quickstyle/simple5" qsCatId="simple" csTypeId="urn:microsoft.com/office/officeart/2005/8/colors/accent1_2" csCatId="accent1" phldr="1"/>
      <dgm:spPr/>
      <dgm:t>
        <a:bodyPr/>
        <a:lstStyle/>
        <a:p>
          <a:endParaRPr lang="nb-NO"/>
        </a:p>
      </dgm:t>
    </dgm:pt>
    <dgm:pt modelId="{A70B7A4B-0FD9-4D98-B5D4-065AB79A2942}">
      <dgm:prSet phldrT="[Tekst]" custT="1"/>
      <dgm:spPr/>
      <dgm:t>
        <a:bodyPr/>
        <a:lstStyle/>
        <a:p>
          <a:r>
            <a:rPr lang="nb-NO" sz="1400" dirty="0"/>
            <a:t>Kommunalsjef helse og levekår</a:t>
          </a:r>
        </a:p>
      </dgm:t>
    </dgm:pt>
    <dgm:pt modelId="{1F5D1C10-57AA-4675-AE5E-E51A38E5A162}" type="parTrans" cxnId="{0D644244-C45A-4A0E-9FA1-07273C31861C}">
      <dgm:prSet/>
      <dgm:spPr/>
      <dgm:t>
        <a:bodyPr/>
        <a:lstStyle/>
        <a:p>
          <a:endParaRPr lang="nb-NO" sz="4400"/>
        </a:p>
      </dgm:t>
    </dgm:pt>
    <dgm:pt modelId="{72A3DB53-2B49-4A02-BDA4-DAAE3E63E78C}" type="sibTrans" cxnId="{0D644244-C45A-4A0E-9FA1-07273C31861C}">
      <dgm:prSet/>
      <dgm:spPr/>
      <dgm:t>
        <a:bodyPr/>
        <a:lstStyle/>
        <a:p>
          <a:endParaRPr lang="nb-NO" sz="4400"/>
        </a:p>
      </dgm:t>
    </dgm:pt>
    <dgm:pt modelId="{FF7A69E0-1731-42FC-B38B-B94FB46AAE6E}" type="asst">
      <dgm:prSet phldrT="[Tekst]" custT="1"/>
      <dgm:spPr/>
      <dgm:t>
        <a:bodyPr/>
        <a:lstStyle/>
        <a:p>
          <a:r>
            <a:rPr lang="nb-NO" sz="1400" dirty="0"/>
            <a:t>Stab helse og levekår</a:t>
          </a:r>
        </a:p>
      </dgm:t>
    </dgm:pt>
    <dgm:pt modelId="{9AE84820-C2EF-4EB1-A840-DE1EE40122CB}" type="parTrans" cxnId="{46981353-9875-434E-BBCE-ED1B13F9F016}">
      <dgm:prSet/>
      <dgm:spPr/>
      <dgm:t>
        <a:bodyPr/>
        <a:lstStyle/>
        <a:p>
          <a:endParaRPr lang="nb-NO" sz="4400"/>
        </a:p>
      </dgm:t>
    </dgm:pt>
    <dgm:pt modelId="{8A3BAECA-A768-4137-B66C-81E572AD13DD}" type="sibTrans" cxnId="{46981353-9875-434E-BBCE-ED1B13F9F016}">
      <dgm:prSet/>
      <dgm:spPr/>
      <dgm:t>
        <a:bodyPr/>
        <a:lstStyle/>
        <a:p>
          <a:endParaRPr lang="nb-NO" sz="4400"/>
        </a:p>
      </dgm:t>
    </dgm:pt>
    <dgm:pt modelId="{7D89E917-7A25-4E3F-BC39-64A3A07C1E89}">
      <dgm:prSet phldrT="[Tekst]" custT="1"/>
      <dgm:spPr/>
      <dgm:t>
        <a:bodyPr/>
        <a:lstStyle/>
        <a:p>
          <a:r>
            <a:rPr lang="nb-NO" sz="1400" b="1" dirty="0"/>
            <a:t>Koordinerende enhet </a:t>
          </a:r>
          <a:endParaRPr lang="nb-NO" sz="1400" dirty="0"/>
        </a:p>
      </dgm:t>
    </dgm:pt>
    <dgm:pt modelId="{7D1D010D-E7D3-4C15-906B-9B5F3D66B3D1}" type="parTrans" cxnId="{A781C675-ED06-4D70-9AD1-5BD913C594CA}">
      <dgm:prSet/>
      <dgm:spPr/>
      <dgm:t>
        <a:bodyPr/>
        <a:lstStyle/>
        <a:p>
          <a:endParaRPr lang="nb-NO" sz="4400"/>
        </a:p>
      </dgm:t>
    </dgm:pt>
    <dgm:pt modelId="{14E6C005-BC40-4CEF-9270-E9A314044D89}" type="sibTrans" cxnId="{A781C675-ED06-4D70-9AD1-5BD913C594CA}">
      <dgm:prSet/>
      <dgm:spPr/>
      <dgm:t>
        <a:bodyPr/>
        <a:lstStyle/>
        <a:p>
          <a:endParaRPr lang="nb-NO" sz="4400"/>
        </a:p>
      </dgm:t>
    </dgm:pt>
    <dgm:pt modelId="{166D9E95-5B96-4C3C-B9B3-1B868D81EA3C}">
      <dgm:prSet custT="1"/>
      <dgm:spPr/>
      <dgm:t>
        <a:bodyPr/>
        <a:lstStyle/>
        <a:p>
          <a:r>
            <a:rPr lang="nb-NO" sz="1400" b="1" dirty="0" smtClean="0"/>
            <a:t>Funksjons</a:t>
          </a:r>
          <a:br>
            <a:rPr lang="nb-NO" sz="1400" b="1" dirty="0" smtClean="0"/>
          </a:br>
          <a:r>
            <a:rPr lang="nb-NO" sz="1400" b="1" dirty="0" smtClean="0"/>
            <a:t>hemmede</a:t>
          </a:r>
          <a:endParaRPr lang="nb-NO" sz="1400" b="1" dirty="0"/>
        </a:p>
      </dgm:t>
    </dgm:pt>
    <dgm:pt modelId="{E44EF595-7364-4421-A2BF-0FBD995CB6AB}" type="parTrans" cxnId="{24D741BA-F8C6-43D4-88D1-EF998C55FD89}">
      <dgm:prSet/>
      <dgm:spPr/>
      <dgm:t>
        <a:bodyPr/>
        <a:lstStyle/>
        <a:p>
          <a:endParaRPr lang="nb-NO" sz="4400"/>
        </a:p>
      </dgm:t>
    </dgm:pt>
    <dgm:pt modelId="{0A329A67-55D0-4585-BE35-33A6B7036DB3}" type="sibTrans" cxnId="{24D741BA-F8C6-43D4-88D1-EF998C55FD89}">
      <dgm:prSet/>
      <dgm:spPr/>
      <dgm:t>
        <a:bodyPr/>
        <a:lstStyle/>
        <a:p>
          <a:endParaRPr lang="nb-NO" sz="4400"/>
        </a:p>
      </dgm:t>
    </dgm:pt>
    <dgm:pt modelId="{F752D281-A03B-463C-BC3A-4AC6FB15E8D1}">
      <dgm:prSet custT="1"/>
      <dgm:spPr/>
      <dgm:t>
        <a:bodyPr/>
        <a:lstStyle/>
        <a:p>
          <a:r>
            <a:rPr lang="nb-NO" sz="1400" b="1" dirty="0"/>
            <a:t>Legevakt</a:t>
          </a:r>
        </a:p>
      </dgm:t>
    </dgm:pt>
    <dgm:pt modelId="{D18AE39B-1D76-4B82-8AB3-ED9D17DED035}" type="parTrans" cxnId="{2E96333D-3941-4C45-8587-A56F7A9530CB}">
      <dgm:prSet/>
      <dgm:spPr/>
      <dgm:t>
        <a:bodyPr/>
        <a:lstStyle/>
        <a:p>
          <a:endParaRPr lang="nb-NO" sz="4400"/>
        </a:p>
      </dgm:t>
    </dgm:pt>
    <dgm:pt modelId="{FE2F9B0B-9F2D-4F15-93B9-68E0B6FE0648}" type="sibTrans" cxnId="{2E96333D-3941-4C45-8587-A56F7A9530CB}">
      <dgm:prSet/>
      <dgm:spPr/>
      <dgm:t>
        <a:bodyPr/>
        <a:lstStyle/>
        <a:p>
          <a:endParaRPr lang="nb-NO" sz="4400"/>
        </a:p>
      </dgm:t>
    </dgm:pt>
    <dgm:pt modelId="{10C211B3-18AC-4650-A101-6C750638ABE5}">
      <dgm:prSet custT="1"/>
      <dgm:spPr/>
      <dgm:t>
        <a:bodyPr/>
        <a:lstStyle/>
        <a:p>
          <a:r>
            <a:rPr lang="nb-NO" sz="1400" b="1" dirty="0" smtClean="0"/>
            <a:t>Hjemme</a:t>
          </a:r>
          <a:br>
            <a:rPr lang="nb-NO" sz="1400" b="1" dirty="0" smtClean="0"/>
          </a:br>
          <a:r>
            <a:rPr lang="nb-NO" sz="1400" b="1" dirty="0" smtClean="0"/>
            <a:t>baserte </a:t>
          </a:r>
          <a:r>
            <a:rPr lang="nb-NO" sz="1400" b="1" dirty="0"/>
            <a:t>tjenester</a:t>
          </a:r>
          <a:endParaRPr lang="nb-NO" sz="1400" dirty="0"/>
        </a:p>
      </dgm:t>
    </dgm:pt>
    <dgm:pt modelId="{6FC6067D-E8B1-4E27-A2D5-1FF2D3F71691}" type="parTrans" cxnId="{056BFE90-3D5F-4191-BE05-79E62B54755A}">
      <dgm:prSet/>
      <dgm:spPr/>
      <dgm:t>
        <a:bodyPr/>
        <a:lstStyle/>
        <a:p>
          <a:endParaRPr lang="nb-NO" sz="4400"/>
        </a:p>
      </dgm:t>
    </dgm:pt>
    <dgm:pt modelId="{0A688FCF-7088-4ABC-B981-1B3BC51BB093}" type="sibTrans" cxnId="{056BFE90-3D5F-4191-BE05-79E62B54755A}">
      <dgm:prSet/>
      <dgm:spPr/>
      <dgm:t>
        <a:bodyPr/>
        <a:lstStyle/>
        <a:p>
          <a:endParaRPr lang="nb-NO" sz="4400"/>
        </a:p>
      </dgm:t>
    </dgm:pt>
    <dgm:pt modelId="{970706CD-686B-4516-84F0-16773D912411}">
      <dgm:prSet custT="1"/>
      <dgm:spPr/>
      <dgm:t>
        <a:bodyPr/>
        <a:lstStyle/>
        <a:p>
          <a:r>
            <a:rPr lang="nb-NO" sz="1400" b="1" dirty="0"/>
            <a:t>institusjoner</a:t>
          </a:r>
        </a:p>
      </dgm:t>
    </dgm:pt>
    <dgm:pt modelId="{32E08ABC-4945-460D-BAFE-96B035A4EE1B}" type="parTrans" cxnId="{0AD30372-A1B1-45D1-A87E-8267F7FCFD6D}">
      <dgm:prSet/>
      <dgm:spPr/>
      <dgm:t>
        <a:bodyPr/>
        <a:lstStyle/>
        <a:p>
          <a:endParaRPr lang="nb-NO" sz="4400"/>
        </a:p>
      </dgm:t>
    </dgm:pt>
    <dgm:pt modelId="{0828FD00-16BE-439F-B2C8-D9287A28431F}" type="sibTrans" cxnId="{0AD30372-A1B1-45D1-A87E-8267F7FCFD6D}">
      <dgm:prSet/>
      <dgm:spPr/>
      <dgm:t>
        <a:bodyPr/>
        <a:lstStyle/>
        <a:p>
          <a:endParaRPr lang="nb-NO" sz="4400"/>
        </a:p>
      </dgm:t>
    </dgm:pt>
    <dgm:pt modelId="{C17DFC5C-4DB3-4A49-8B38-7286FD79AB41}" type="asst">
      <dgm:prSet custT="1"/>
      <dgm:spPr/>
      <dgm:t>
        <a:bodyPr/>
        <a:lstStyle/>
        <a:p>
          <a:r>
            <a:rPr lang="nb-NO" sz="1400" dirty="0"/>
            <a:t>Støttetjenester helse og levekår</a:t>
          </a:r>
        </a:p>
      </dgm:t>
    </dgm:pt>
    <dgm:pt modelId="{330C4D83-33DE-41AE-8E1E-D2A68257C605}" type="parTrans" cxnId="{BBD1898F-707B-494F-83FE-B9FE9F276DD5}">
      <dgm:prSet/>
      <dgm:spPr/>
      <dgm:t>
        <a:bodyPr/>
        <a:lstStyle/>
        <a:p>
          <a:endParaRPr lang="nb-NO" sz="4400"/>
        </a:p>
      </dgm:t>
    </dgm:pt>
    <dgm:pt modelId="{9EC97F6E-A9BA-4594-8EBE-22084945891A}" type="sibTrans" cxnId="{BBD1898F-707B-494F-83FE-B9FE9F276DD5}">
      <dgm:prSet/>
      <dgm:spPr/>
      <dgm:t>
        <a:bodyPr/>
        <a:lstStyle/>
        <a:p>
          <a:endParaRPr lang="nb-NO" sz="4400"/>
        </a:p>
      </dgm:t>
    </dgm:pt>
    <dgm:pt modelId="{7222D867-27AF-4C8B-91CD-24192F7C78F7}">
      <dgm:prSet custT="1"/>
      <dgm:spPr/>
      <dgm:t>
        <a:bodyPr/>
        <a:lstStyle/>
        <a:p>
          <a:r>
            <a:rPr lang="nb-NO" sz="1400" b="1" dirty="0"/>
            <a:t>Levekår</a:t>
          </a:r>
        </a:p>
      </dgm:t>
    </dgm:pt>
    <dgm:pt modelId="{87507BE2-404F-424D-B080-005E62C32EF0}" type="parTrans" cxnId="{99051131-59D4-4165-92E6-4E5DE85D6AB6}">
      <dgm:prSet/>
      <dgm:spPr/>
      <dgm:t>
        <a:bodyPr/>
        <a:lstStyle/>
        <a:p>
          <a:endParaRPr lang="nb-NO" sz="4400"/>
        </a:p>
      </dgm:t>
    </dgm:pt>
    <dgm:pt modelId="{5B82D004-B63D-4E4C-8636-4B21F2069370}" type="sibTrans" cxnId="{99051131-59D4-4165-92E6-4E5DE85D6AB6}">
      <dgm:prSet/>
      <dgm:spPr/>
      <dgm:t>
        <a:bodyPr/>
        <a:lstStyle/>
        <a:p>
          <a:endParaRPr lang="nb-NO" sz="4400"/>
        </a:p>
      </dgm:t>
    </dgm:pt>
    <dgm:pt modelId="{D62E2019-F519-4282-87E5-99C65D5F21A3}">
      <dgm:prSet custT="1"/>
      <dgm:spPr/>
      <dgm:t>
        <a:bodyPr/>
        <a:lstStyle/>
        <a:p>
          <a:r>
            <a:rPr lang="nb-NO" sz="1400" b="1" dirty="0"/>
            <a:t>Østre Agder krisesenter</a:t>
          </a:r>
        </a:p>
      </dgm:t>
    </dgm:pt>
    <dgm:pt modelId="{05381E59-FF8A-4FA3-97D2-D4F7A572751F}" type="parTrans" cxnId="{450D9E49-E290-4406-BFD4-1432F62DDC0C}">
      <dgm:prSet/>
      <dgm:spPr/>
      <dgm:t>
        <a:bodyPr/>
        <a:lstStyle/>
        <a:p>
          <a:endParaRPr lang="nb-NO" sz="4400"/>
        </a:p>
      </dgm:t>
    </dgm:pt>
    <dgm:pt modelId="{0304AB2E-0D14-49F5-8FD2-5EDF9B07BDFB}" type="sibTrans" cxnId="{450D9E49-E290-4406-BFD4-1432F62DDC0C}">
      <dgm:prSet/>
      <dgm:spPr/>
      <dgm:t>
        <a:bodyPr/>
        <a:lstStyle/>
        <a:p>
          <a:endParaRPr lang="nb-NO" sz="4400"/>
        </a:p>
      </dgm:t>
    </dgm:pt>
    <dgm:pt modelId="{3948B91E-332B-4438-8416-D782592B4EC2}">
      <dgm:prSet custT="1"/>
      <dgm:spPr/>
      <dgm:t>
        <a:bodyPr/>
        <a:lstStyle/>
        <a:p>
          <a:r>
            <a:rPr lang="nb-NO" sz="1400" b="1"/>
            <a:t>NAV</a:t>
          </a:r>
        </a:p>
      </dgm:t>
    </dgm:pt>
    <dgm:pt modelId="{CE1A4A2F-0946-49AD-B77E-AFAB79D7BAAE}" type="parTrans" cxnId="{F9997C55-A01F-4DAA-8228-172CF7195B67}">
      <dgm:prSet/>
      <dgm:spPr/>
      <dgm:t>
        <a:bodyPr/>
        <a:lstStyle/>
        <a:p>
          <a:endParaRPr lang="nb-NO" sz="4400"/>
        </a:p>
      </dgm:t>
    </dgm:pt>
    <dgm:pt modelId="{DCABE03A-A64E-4298-9FE2-A62DEEC3173C}" type="sibTrans" cxnId="{F9997C55-A01F-4DAA-8228-172CF7195B67}">
      <dgm:prSet/>
      <dgm:spPr/>
      <dgm:t>
        <a:bodyPr/>
        <a:lstStyle/>
        <a:p>
          <a:endParaRPr lang="nb-NO" sz="4400"/>
        </a:p>
      </dgm:t>
    </dgm:pt>
    <dgm:pt modelId="{C754CAA9-2022-4C43-9A6A-DA2B0B981A0F}" type="pres">
      <dgm:prSet presAssocID="{AA882FF9-885C-4D92-9691-B171923350A2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nb-NO"/>
        </a:p>
      </dgm:t>
    </dgm:pt>
    <dgm:pt modelId="{3A9E13B7-BDF7-49D2-ADC7-D9F6623CAA7C}" type="pres">
      <dgm:prSet presAssocID="{A70B7A4B-0FD9-4D98-B5D4-065AB79A2942}" presName="hierRoot1" presStyleCnt="0">
        <dgm:presLayoutVars>
          <dgm:hierBranch val="init"/>
        </dgm:presLayoutVars>
      </dgm:prSet>
      <dgm:spPr/>
      <dgm:t>
        <a:bodyPr/>
        <a:lstStyle/>
        <a:p>
          <a:endParaRPr lang="nb-NO"/>
        </a:p>
      </dgm:t>
    </dgm:pt>
    <dgm:pt modelId="{D3DC9287-4CC9-40EE-8D06-0B908ABD5E2D}" type="pres">
      <dgm:prSet presAssocID="{A70B7A4B-0FD9-4D98-B5D4-065AB79A2942}" presName="rootComposite1" presStyleCnt="0"/>
      <dgm:spPr/>
      <dgm:t>
        <a:bodyPr/>
        <a:lstStyle/>
        <a:p>
          <a:endParaRPr lang="nb-NO"/>
        </a:p>
      </dgm:t>
    </dgm:pt>
    <dgm:pt modelId="{13DC442C-49D1-4CC5-A098-6F05803B8400}" type="pres">
      <dgm:prSet presAssocID="{A70B7A4B-0FD9-4D98-B5D4-065AB79A2942}" presName="rootText1" presStyleLbl="node0" presStyleIdx="0" presStyleCnt="1" custScaleX="334864" custScaleY="427237" custLinFactNeighborX="-991">
        <dgm:presLayoutVars>
          <dgm:chPref val="3"/>
        </dgm:presLayoutVars>
      </dgm:prSet>
      <dgm:spPr/>
      <dgm:t>
        <a:bodyPr/>
        <a:lstStyle/>
        <a:p>
          <a:endParaRPr lang="nb-NO"/>
        </a:p>
      </dgm:t>
    </dgm:pt>
    <dgm:pt modelId="{039BFAC1-00F3-4A60-891C-D7CC0A03DEA6}" type="pres">
      <dgm:prSet presAssocID="{A70B7A4B-0FD9-4D98-B5D4-065AB79A2942}" presName="rootConnector1" presStyleLbl="node1" presStyleIdx="0" presStyleCnt="0"/>
      <dgm:spPr/>
      <dgm:t>
        <a:bodyPr/>
        <a:lstStyle/>
        <a:p>
          <a:endParaRPr lang="nb-NO"/>
        </a:p>
      </dgm:t>
    </dgm:pt>
    <dgm:pt modelId="{A3EF7697-B1A5-4CBD-9D2E-1FFB540B88BE}" type="pres">
      <dgm:prSet presAssocID="{A70B7A4B-0FD9-4D98-B5D4-065AB79A2942}" presName="hierChild2" presStyleCnt="0"/>
      <dgm:spPr/>
      <dgm:t>
        <a:bodyPr/>
        <a:lstStyle/>
        <a:p>
          <a:endParaRPr lang="nb-NO"/>
        </a:p>
      </dgm:t>
    </dgm:pt>
    <dgm:pt modelId="{D896981A-C501-411D-B5BF-812932B75EBA}" type="pres">
      <dgm:prSet presAssocID="{87507BE2-404F-424D-B080-005E62C32EF0}" presName="Name37" presStyleLbl="parChTrans1D2" presStyleIdx="0" presStyleCnt="10"/>
      <dgm:spPr/>
      <dgm:t>
        <a:bodyPr/>
        <a:lstStyle/>
        <a:p>
          <a:endParaRPr lang="nb-NO"/>
        </a:p>
      </dgm:t>
    </dgm:pt>
    <dgm:pt modelId="{DE1B1828-458D-40B5-90F2-700A9797F390}" type="pres">
      <dgm:prSet presAssocID="{7222D867-27AF-4C8B-91CD-24192F7C78F7}" presName="hierRoot2" presStyleCnt="0">
        <dgm:presLayoutVars>
          <dgm:hierBranch val="init"/>
        </dgm:presLayoutVars>
      </dgm:prSet>
      <dgm:spPr/>
      <dgm:t>
        <a:bodyPr/>
        <a:lstStyle/>
        <a:p>
          <a:endParaRPr lang="nb-NO"/>
        </a:p>
      </dgm:t>
    </dgm:pt>
    <dgm:pt modelId="{F1ADFB56-A4E1-432B-B233-CC6E097015DC}" type="pres">
      <dgm:prSet presAssocID="{7222D867-27AF-4C8B-91CD-24192F7C78F7}" presName="rootComposite" presStyleCnt="0"/>
      <dgm:spPr/>
      <dgm:t>
        <a:bodyPr/>
        <a:lstStyle/>
        <a:p>
          <a:endParaRPr lang="nb-NO"/>
        </a:p>
      </dgm:t>
    </dgm:pt>
    <dgm:pt modelId="{FB8A06AB-59F3-4BDD-AD42-76B99DEBD263}" type="pres">
      <dgm:prSet presAssocID="{7222D867-27AF-4C8B-91CD-24192F7C78F7}" presName="rootText" presStyleLbl="node2" presStyleIdx="0" presStyleCnt="8" custScaleX="285313" custScaleY="345484">
        <dgm:presLayoutVars>
          <dgm:chPref val="3"/>
        </dgm:presLayoutVars>
      </dgm:prSet>
      <dgm:spPr/>
      <dgm:t>
        <a:bodyPr/>
        <a:lstStyle/>
        <a:p>
          <a:endParaRPr lang="nb-NO"/>
        </a:p>
      </dgm:t>
    </dgm:pt>
    <dgm:pt modelId="{EEE39CFC-2C6E-4159-882E-D651CBCFFEDF}" type="pres">
      <dgm:prSet presAssocID="{7222D867-27AF-4C8B-91CD-24192F7C78F7}" presName="rootConnector" presStyleLbl="node2" presStyleIdx="0" presStyleCnt="8"/>
      <dgm:spPr/>
      <dgm:t>
        <a:bodyPr/>
        <a:lstStyle/>
        <a:p>
          <a:endParaRPr lang="nb-NO"/>
        </a:p>
      </dgm:t>
    </dgm:pt>
    <dgm:pt modelId="{42DCEE37-87D6-4897-81B3-CE23CD859DF3}" type="pres">
      <dgm:prSet presAssocID="{7222D867-27AF-4C8B-91CD-24192F7C78F7}" presName="hierChild4" presStyleCnt="0"/>
      <dgm:spPr/>
      <dgm:t>
        <a:bodyPr/>
        <a:lstStyle/>
        <a:p>
          <a:endParaRPr lang="nb-NO"/>
        </a:p>
      </dgm:t>
    </dgm:pt>
    <dgm:pt modelId="{83E33B20-C32B-4D17-957E-262825762493}" type="pres">
      <dgm:prSet presAssocID="{7222D867-27AF-4C8B-91CD-24192F7C78F7}" presName="hierChild5" presStyleCnt="0"/>
      <dgm:spPr/>
      <dgm:t>
        <a:bodyPr/>
        <a:lstStyle/>
        <a:p>
          <a:endParaRPr lang="nb-NO"/>
        </a:p>
      </dgm:t>
    </dgm:pt>
    <dgm:pt modelId="{E744D117-18C5-4A72-BE28-626238CA50D9}" type="pres">
      <dgm:prSet presAssocID="{7D1D010D-E7D3-4C15-906B-9B5F3D66B3D1}" presName="Name37" presStyleLbl="parChTrans1D2" presStyleIdx="1" presStyleCnt="10"/>
      <dgm:spPr/>
      <dgm:t>
        <a:bodyPr/>
        <a:lstStyle/>
        <a:p>
          <a:endParaRPr lang="nb-NO"/>
        </a:p>
      </dgm:t>
    </dgm:pt>
    <dgm:pt modelId="{48D0EA4E-6CC7-47A0-A423-C98B60139BB5}" type="pres">
      <dgm:prSet presAssocID="{7D89E917-7A25-4E3F-BC39-64A3A07C1E89}" presName="hierRoot2" presStyleCnt="0">
        <dgm:presLayoutVars>
          <dgm:hierBranch val="init"/>
        </dgm:presLayoutVars>
      </dgm:prSet>
      <dgm:spPr/>
      <dgm:t>
        <a:bodyPr/>
        <a:lstStyle/>
        <a:p>
          <a:endParaRPr lang="nb-NO"/>
        </a:p>
      </dgm:t>
    </dgm:pt>
    <dgm:pt modelId="{2B10EF3F-8C41-4445-8537-1A7532FA8B1C}" type="pres">
      <dgm:prSet presAssocID="{7D89E917-7A25-4E3F-BC39-64A3A07C1E89}" presName="rootComposite" presStyleCnt="0"/>
      <dgm:spPr/>
      <dgm:t>
        <a:bodyPr/>
        <a:lstStyle/>
        <a:p>
          <a:endParaRPr lang="nb-NO"/>
        </a:p>
      </dgm:t>
    </dgm:pt>
    <dgm:pt modelId="{E16BA6E9-A2A4-4B6B-B211-5FFACB09A5E9}" type="pres">
      <dgm:prSet presAssocID="{7D89E917-7A25-4E3F-BC39-64A3A07C1E89}" presName="rootText" presStyleLbl="node2" presStyleIdx="1" presStyleCnt="8" custScaleX="350710" custScaleY="368533">
        <dgm:presLayoutVars>
          <dgm:chPref val="3"/>
        </dgm:presLayoutVars>
      </dgm:prSet>
      <dgm:spPr/>
      <dgm:t>
        <a:bodyPr/>
        <a:lstStyle/>
        <a:p>
          <a:endParaRPr lang="nb-NO"/>
        </a:p>
      </dgm:t>
    </dgm:pt>
    <dgm:pt modelId="{2C7ECD38-10BD-49B2-9EF6-58049F992C7C}" type="pres">
      <dgm:prSet presAssocID="{7D89E917-7A25-4E3F-BC39-64A3A07C1E89}" presName="rootConnector" presStyleLbl="node2" presStyleIdx="1" presStyleCnt="8"/>
      <dgm:spPr/>
      <dgm:t>
        <a:bodyPr/>
        <a:lstStyle/>
        <a:p>
          <a:endParaRPr lang="nb-NO"/>
        </a:p>
      </dgm:t>
    </dgm:pt>
    <dgm:pt modelId="{F32B93F5-79D2-4735-A215-3EB1D5EC96FD}" type="pres">
      <dgm:prSet presAssocID="{7D89E917-7A25-4E3F-BC39-64A3A07C1E89}" presName="hierChild4" presStyleCnt="0"/>
      <dgm:spPr/>
      <dgm:t>
        <a:bodyPr/>
        <a:lstStyle/>
        <a:p>
          <a:endParaRPr lang="nb-NO"/>
        </a:p>
      </dgm:t>
    </dgm:pt>
    <dgm:pt modelId="{E57B9FCF-585A-4392-A9EB-726BAFE66CD0}" type="pres">
      <dgm:prSet presAssocID="{7D89E917-7A25-4E3F-BC39-64A3A07C1E89}" presName="hierChild5" presStyleCnt="0"/>
      <dgm:spPr/>
      <dgm:t>
        <a:bodyPr/>
        <a:lstStyle/>
        <a:p>
          <a:endParaRPr lang="nb-NO"/>
        </a:p>
      </dgm:t>
    </dgm:pt>
    <dgm:pt modelId="{F57A74CE-2E0D-4127-89F0-4DACE744E545}" type="pres">
      <dgm:prSet presAssocID="{6FC6067D-E8B1-4E27-A2D5-1FF2D3F71691}" presName="Name37" presStyleLbl="parChTrans1D2" presStyleIdx="2" presStyleCnt="10"/>
      <dgm:spPr/>
      <dgm:t>
        <a:bodyPr/>
        <a:lstStyle/>
        <a:p>
          <a:endParaRPr lang="nb-NO"/>
        </a:p>
      </dgm:t>
    </dgm:pt>
    <dgm:pt modelId="{0766A54F-5F27-4514-BD6B-5D384AAB5C80}" type="pres">
      <dgm:prSet presAssocID="{10C211B3-18AC-4650-A101-6C750638ABE5}" presName="hierRoot2" presStyleCnt="0">
        <dgm:presLayoutVars>
          <dgm:hierBranch val="init"/>
        </dgm:presLayoutVars>
      </dgm:prSet>
      <dgm:spPr/>
      <dgm:t>
        <a:bodyPr/>
        <a:lstStyle/>
        <a:p>
          <a:endParaRPr lang="nb-NO"/>
        </a:p>
      </dgm:t>
    </dgm:pt>
    <dgm:pt modelId="{616E1A1F-DD75-47CB-A337-4B745039B7E0}" type="pres">
      <dgm:prSet presAssocID="{10C211B3-18AC-4650-A101-6C750638ABE5}" presName="rootComposite" presStyleCnt="0"/>
      <dgm:spPr/>
      <dgm:t>
        <a:bodyPr/>
        <a:lstStyle/>
        <a:p>
          <a:endParaRPr lang="nb-NO"/>
        </a:p>
      </dgm:t>
    </dgm:pt>
    <dgm:pt modelId="{23F73F5F-0986-4D6E-84BD-B89AFA603139}" type="pres">
      <dgm:prSet presAssocID="{10C211B3-18AC-4650-A101-6C750638ABE5}" presName="rootText" presStyleLbl="node2" presStyleIdx="2" presStyleCnt="8" custScaleX="285313" custScaleY="345484">
        <dgm:presLayoutVars>
          <dgm:chPref val="3"/>
        </dgm:presLayoutVars>
      </dgm:prSet>
      <dgm:spPr/>
      <dgm:t>
        <a:bodyPr/>
        <a:lstStyle/>
        <a:p>
          <a:endParaRPr lang="nb-NO"/>
        </a:p>
      </dgm:t>
    </dgm:pt>
    <dgm:pt modelId="{F0944CAA-ACE5-4193-A0C2-4A2CEDDA0408}" type="pres">
      <dgm:prSet presAssocID="{10C211B3-18AC-4650-A101-6C750638ABE5}" presName="rootConnector" presStyleLbl="node2" presStyleIdx="2" presStyleCnt="8"/>
      <dgm:spPr/>
      <dgm:t>
        <a:bodyPr/>
        <a:lstStyle/>
        <a:p>
          <a:endParaRPr lang="nb-NO"/>
        </a:p>
      </dgm:t>
    </dgm:pt>
    <dgm:pt modelId="{8EA7AA87-8DDE-45F4-BD01-EB4DA128B84E}" type="pres">
      <dgm:prSet presAssocID="{10C211B3-18AC-4650-A101-6C750638ABE5}" presName="hierChild4" presStyleCnt="0"/>
      <dgm:spPr/>
      <dgm:t>
        <a:bodyPr/>
        <a:lstStyle/>
        <a:p>
          <a:endParaRPr lang="nb-NO"/>
        </a:p>
      </dgm:t>
    </dgm:pt>
    <dgm:pt modelId="{7946049A-2BAE-46D3-8A5E-328718BF5E6A}" type="pres">
      <dgm:prSet presAssocID="{10C211B3-18AC-4650-A101-6C750638ABE5}" presName="hierChild5" presStyleCnt="0"/>
      <dgm:spPr/>
      <dgm:t>
        <a:bodyPr/>
        <a:lstStyle/>
        <a:p>
          <a:endParaRPr lang="nb-NO"/>
        </a:p>
      </dgm:t>
    </dgm:pt>
    <dgm:pt modelId="{B11471BA-4E30-4B95-8DAC-5A5AA89BAB9F}" type="pres">
      <dgm:prSet presAssocID="{32E08ABC-4945-460D-BAFE-96B035A4EE1B}" presName="Name37" presStyleLbl="parChTrans1D2" presStyleIdx="3" presStyleCnt="10"/>
      <dgm:spPr/>
      <dgm:t>
        <a:bodyPr/>
        <a:lstStyle/>
        <a:p>
          <a:endParaRPr lang="nb-NO"/>
        </a:p>
      </dgm:t>
    </dgm:pt>
    <dgm:pt modelId="{A62C507A-254A-4084-B94F-BB879CC98282}" type="pres">
      <dgm:prSet presAssocID="{970706CD-686B-4516-84F0-16773D912411}" presName="hierRoot2" presStyleCnt="0">
        <dgm:presLayoutVars>
          <dgm:hierBranch val="init"/>
        </dgm:presLayoutVars>
      </dgm:prSet>
      <dgm:spPr/>
      <dgm:t>
        <a:bodyPr/>
        <a:lstStyle/>
        <a:p>
          <a:endParaRPr lang="nb-NO"/>
        </a:p>
      </dgm:t>
    </dgm:pt>
    <dgm:pt modelId="{9E964AC4-8EC7-47F4-BCCC-BC4DB64E4AFB}" type="pres">
      <dgm:prSet presAssocID="{970706CD-686B-4516-84F0-16773D912411}" presName="rootComposite" presStyleCnt="0"/>
      <dgm:spPr/>
      <dgm:t>
        <a:bodyPr/>
        <a:lstStyle/>
        <a:p>
          <a:endParaRPr lang="nb-NO"/>
        </a:p>
      </dgm:t>
    </dgm:pt>
    <dgm:pt modelId="{46F44773-DA69-4CA5-ADE2-253CF29BCC43}" type="pres">
      <dgm:prSet presAssocID="{970706CD-686B-4516-84F0-16773D912411}" presName="rootText" presStyleLbl="node2" presStyleIdx="3" presStyleCnt="8" custScaleX="285313" custScaleY="345484">
        <dgm:presLayoutVars>
          <dgm:chPref val="3"/>
        </dgm:presLayoutVars>
      </dgm:prSet>
      <dgm:spPr/>
      <dgm:t>
        <a:bodyPr/>
        <a:lstStyle/>
        <a:p>
          <a:endParaRPr lang="nb-NO"/>
        </a:p>
      </dgm:t>
    </dgm:pt>
    <dgm:pt modelId="{D0D6AB3B-9217-47B5-96F1-A637E5175048}" type="pres">
      <dgm:prSet presAssocID="{970706CD-686B-4516-84F0-16773D912411}" presName="rootConnector" presStyleLbl="node2" presStyleIdx="3" presStyleCnt="8"/>
      <dgm:spPr/>
      <dgm:t>
        <a:bodyPr/>
        <a:lstStyle/>
        <a:p>
          <a:endParaRPr lang="nb-NO"/>
        </a:p>
      </dgm:t>
    </dgm:pt>
    <dgm:pt modelId="{D0435616-FBE6-4B0E-893B-38327B3669AB}" type="pres">
      <dgm:prSet presAssocID="{970706CD-686B-4516-84F0-16773D912411}" presName="hierChild4" presStyleCnt="0"/>
      <dgm:spPr/>
      <dgm:t>
        <a:bodyPr/>
        <a:lstStyle/>
        <a:p>
          <a:endParaRPr lang="nb-NO"/>
        </a:p>
      </dgm:t>
    </dgm:pt>
    <dgm:pt modelId="{9A3170D2-97D8-4365-BBA0-3FD4B3E3DEB8}" type="pres">
      <dgm:prSet presAssocID="{970706CD-686B-4516-84F0-16773D912411}" presName="hierChild5" presStyleCnt="0"/>
      <dgm:spPr/>
      <dgm:t>
        <a:bodyPr/>
        <a:lstStyle/>
        <a:p>
          <a:endParaRPr lang="nb-NO"/>
        </a:p>
      </dgm:t>
    </dgm:pt>
    <dgm:pt modelId="{6BFADE69-BCE8-4D92-930C-3911BAADF797}" type="pres">
      <dgm:prSet presAssocID="{E44EF595-7364-4421-A2BF-0FBD995CB6AB}" presName="Name37" presStyleLbl="parChTrans1D2" presStyleIdx="4" presStyleCnt="10"/>
      <dgm:spPr/>
      <dgm:t>
        <a:bodyPr/>
        <a:lstStyle/>
        <a:p>
          <a:endParaRPr lang="nb-NO"/>
        </a:p>
      </dgm:t>
    </dgm:pt>
    <dgm:pt modelId="{A8BB6983-8CC9-419A-BAA0-F0C7C08C6AEA}" type="pres">
      <dgm:prSet presAssocID="{166D9E95-5B96-4C3C-B9B3-1B868D81EA3C}" presName="hierRoot2" presStyleCnt="0">
        <dgm:presLayoutVars>
          <dgm:hierBranch val="init"/>
        </dgm:presLayoutVars>
      </dgm:prSet>
      <dgm:spPr/>
      <dgm:t>
        <a:bodyPr/>
        <a:lstStyle/>
        <a:p>
          <a:endParaRPr lang="nb-NO"/>
        </a:p>
      </dgm:t>
    </dgm:pt>
    <dgm:pt modelId="{620A428D-EA5A-4352-A055-2A6B20E5BE46}" type="pres">
      <dgm:prSet presAssocID="{166D9E95-5B96-4C3C-B9B3-1B868D81EA3C}" presName="rootComposite" presStyleCnt="0"/>
      <dgm:spPr/>
      <dgm:t>
        <a:bodyPr/>
        <a:lstStyle/>
        <a:p>
          <a:endParaRPr lang="nb-NO"/>
        </a:p>
      </dgm:t>
    </dgm:pt>
    <dgm:pt modelId="{0979EA41-63F2-4BB6-BA4A-60660E1D31B0}" type="pres">
      <dgm:prSet presAssocID="{166D9E95-5B96-4C3C-B9B3-1B868D81EA3C}" presName="rootText" presStyleLbl="node2" presStyleIdx="4" presStyleCnt="8" custScaleX="285313" custScaleY="345483">
        <dgm:presLayoutVars>
          <dgm:chPref val="3"/>
        </dgm:presLayoutVars>
      </dgm:prSet>
      <dgm:spPr/>
      <dgm:t>
        <a:bodyPr/>
        <a:lstStyle/>
        <a:p>
          <a:endParaRPr lang="nb-NO"/>
        </a:p>
      </dgm:t>
    </dgm:pt>
    <dgm:pt modelId="{1665BA3E-37E8-4C2B-855C-E9747B71284C}" type="pres">
      <dgm:prSet presAssocID="{166D9E95-5B96-4C3C-B9B3-1B868D81EA3C}" presName="rootConnector" presStyleLbl="node2" presStyleIdx="4" presStyleCnt="8"/>
      <dgm:spPr/>
      <dgm:t>
        <a:bodyPr/>
        <a:lstStyle/>
        <a:p>
          <a:endParaRPr lang="nb-NO"/>
        </a:p>
      </dgm:t>
    </dgm:pt>
    <dgm:pt modelId="{22D43D57-C452-4268-B154-DAF803FA7B14}" type="pres">
      <dgm:prSet presAssocID="{166D9E95-5B96-4C3C-B9B3-1B868D81EA3C}" presName="hierChild4" presStyleCnt="0"/>
      <dgm:spPr/>
      <dgm:t>
        <a:bodyPr/>
        <a:lstStyle/>
        <a:p>
          <a:endParaRPr lang="nb-NO"/>
        </a:p>
      </dgm:t>
    </dgm:pt>
    <dgm:pt modelId="{8275B5D5-B666-4500-8B75-F4B27F060908}" type="pres">
      <dgm:prSet presAssocID="{166D9E95-5B96-4C3C-B9B3-1B868D81EA3C}" presName="hierChild5" presStyleCnt="0"/>
      <dgm:spPr/>
      <dgm:t>
        <a:bodyPr/>
        <a:lstStyle/>
        <a:p>
          <a:endParaRPr lang="nb-NO"/>
        </a:p>
      </dgm:t>
    </dgm:pt>
    <dgm:pt modelId="{C714D7CE-A709-4A82-BB24-28A3E5449B09}" type="pres">
      <dgm:prSet presAssocID="{D18AE39B-1D76-4B82-8AB3-ED9D17DED035}" presName="Name37" presStyleLbl="parChTrans1D2" presStyleIdx="5" presStyleCnt="10"/>
      <dgm:spPr/>
      <dgm:t>
        <a:bodyPr/>
        <a:lstStyle/>
        <a:p>
          <a:endParaRPr lang="nb-NO"/>
        </a:p>
      </dgm:t>
    </dgm:pt>
    <dgm:pt modelId="{AF80569E-15A2-4940-B0A6-CD3E9AF9BF78}" type="pres">
      <dgm:prSet presAssocID="{F752D281-A03B-463C-BC3A-4AC6FB15E8D1}" presName="hierRoot2" presStyleCnt="0">
        <dgm:presLayoutVars>
          <dgm:hierBranch val="init"/>
        </dgm:presLayoutVars>
      </dgm:prSet>
      <dgm:spPr/>
      <dgm:t>
        <a:bodyPr/>
        <a:lstStyle/>
        <a:p>
          <a:endParaRPr lang="nb-NO"/>
        </a:p>
      </dgm:t>
    </dgm:pt>
    <dgm:pt modelId="{7B4C23C9-686B-4A7B-AA37-7A376D17D275}" type="pres">
      <dgm:prSet presAssocID="{F752D281-A03B-463C-BC3A-4AC6FB15E8D1}" presName="rootComposite" presStyleCnt="0"/>
      <dgm:spPr/>
      <dgm:t>
        <a:bodyPr/>
        <a:lstStyle/>
        <a:p>
          <a:endParaRPr lang="nb-NO"/>
        </a:p>
      </dgm:t>
    </dgm:pt>
    <dgm:pt modelId="{FB6C9C6C-FEB4-4F7E-8355-001AE985CC47}" type="pres">
      <dgm:prSet presAssocID="{F752D281-A03B-463C-BC3A-4AC6FB15E8D1}" presName="rootText" presStyleLbl="node2" presStyleIdx="5" presStyleCnt="8" custScaleX="285313" custScaleY="322435">
        <dgm:presLayoutVars>
          <dgm:chPref val="3"/>
        </dgm:presLayoutVars>
      </dgm:prSet>
      <dgm:spPr/>
      <dgm:t>
        <a:bodyPr/>
        <a:lstStyle/>
        <a:p>
          <a:endParaRPr lang="nb-NO"/>
        </a:p>
      </dgm:t>
    </dgm:pt>
    <dgm:pt modelId="{C944D603-3600-474E-806D-E60DDF57B498}" type="pres">
      <dgm:prSet presAssocID="{F752D281-A03B-463C-BC3A-4AC6FB15E8D1}" presName="rootConnector" presStyleLbl="node2" presStyleIdx="5" presStyleCnt="8"/>
      <dgm:spPr/>
      <dgm:t>
        <a:bodyPr/>
        <a:lstStyle/>
        <a:p>
          <a:endParaRPr lang="nb-NO"/>
        </a:p>
      </dgm:t>
    </dgm:pt>
    <dgm:pt modelId="{2FBF4659-8BC5-476D-B591-E13222B55069}" type="pres">
      <dgm:prSet presAssocID="{F752D281-A03B-463C-BC3A-4AC6FB15E8D1}" presName="hierChild4" presStyleCnt="0"/>
      <dgm:spPr/>
      <dgm:t>
        <a:bodyPr/>
        <a:lstStyle/>
        <a:p>
          <a:endParaRPr lang="nb-NO"/>
        </a:p>
      </dgm:t>
    </dgm:pt>
    <dgm:pt modelId="{BF5D2274-5463-4C1C-A896-F59CAC0C80F8}" type="pres">
      <dgm:prSet presAssocID="{F752D281-A03B-463C-BC3A-4AC6FB15E8D1}" presName="hierChild5" presStyleCnt="0"/>
      <dgm:spPr/>
      <dgm:t>
        <a:bodyPr/>
        <a:lstStyle/>
        <a:p>
          <a:endParaRPr lang="nb-NO"/>
        </a:p>
      </dgm:t>
    </dgm:pt>
    <dgm:pt modelId="{23DFB219-1EFB-4B1C-AF29-D727D824824C}" type="pres">
      <dgm:prSet presAssocID="{05381E59-FF8A-4FA3-97D2-D4F7A572751F}" presName="Name37" presStyleLbl="parChTrans1D2" presStyleIdx="6" presStyleCnt="10"/>
      <dgm:spPr/>
      <dgm:t>
        <a:bodyPr/>
        <a:lstStyle/>
        <a:p>
          <a:endParaRPr lang="nb-NO"/>
        </a:p>
      </dgm:t>
    </dgm:pt>
    <dgm:pt modelId="{3E75C14B-7FAA-426E-BE80-D7BF72E6133F}" type="pres">
      <dgm:prSet presAssocID="{D62E2019-F519-4282-87E5-99C65D5F21A3}" presName="hierRoot2" presStyleCnt="0">
        <dgm:presLayoutVars>
          <dgm:hierBranch val="init"/>
        </dgm:presLayoutVars>
      </dgm:prSet>
      <dgm:spPr/>
      <dgm:t>
        <a:bodyPr/>
        <a:lstStyle/>
        <a:p>
          <a:endParaRPr lang="nb-NO"/>
        </a:p>
      </dgm:t>
    </dgm:pt>
    <dgm:pt modelId="{77BB875D-AFB9-4C50-B71B-14D63BEE3492}" type="pres">
      <dgm:prSet presAssocID="{D62E2019-F519-4282-87E5-99C65D5F21A3}" presName="rootComposite" presStyleCnt="0"/>
      <dgm:spPr/>
      <dgm:t>
        <a:bodyPr/>
        <a:lstStyle/>
        <a:p>
          <a:endParaRPr lang="nb-NO"/>
        </a:p>
      </dgm:t>
    </dgm:pt>
    <dgm:pt modelId="{0726AF6A-EE4F-4E61-899C-CC60A1869FA0}" type="pres">
      <dgm:prSet presAssocID="{D62E2019-F519-4282-87E5-99C65D5F21A3}" presName="rootText" presStyleLbl="node2" presStyleIdx="6" presStyleCnt="8" custScaleX="285313" custScaleY="345484">
        <dgm:presLayoutVars>
          <dgm:chPref val="3"/>
        </dgm:presLayoutVars>
      </dgm:prSet>
      <dgm:spPr/>
      <dgm:t>
        <a:bodyPr/>
        <a:lstStyle/>
        <a:p>
          <a:endParaRPr lang="nb-NO"/>
        </a:p>
      </dgm:t>
    </dgm:pt>
    <dgm:pt modelId="{FBA851D3-AD8D-4973-A6A3-F7810B9D0394}" type="pres">
      <dgm:prSet presAssocID="{D62E2019-F519-4282-87E5-99C65D5F21A3}" presName="rootConnector" presStyleLbl="node2" presStyleIdx="6" presStyleCnt="8"/>
      <dgm:spPr/>
      <dgm:t>
        <a:bodyPr/>
        <a:lstStyle/>
        <a:p>
          <a:endParaRPr lang="nb-NO"/>
        </a:p>
      </dgm:t>
    </dgm:pt>
    <dgm:pt modelId="{4B95A18A-C718-4210-B354-8C6C8F01205F}" type="pres">
      <dgm:prSet presAssocID="{D62E2019-F519-4282-87E5-99C65D5F21A3}" presName="hierChild4" presStyleCnt="0"/>
      <dgm:spPr/>
      <dgm:t>
        <a:bodyPr/>
        <a:lstStyle/>
        <a:p>
          <a:endParaRPr lang="nb-NO"/>
        </a:p>
      </dgm:t>
    </dgm:pt>
    <dgm:pt modelId="{DA53D38F-D5D0-4CB1-89CE-B09E0782C93A}" type="pres">
      <dgm:prSet presAssocID="{D62E2019-F519-4282-87E5-99C65D5F21A3}" presName="hierChild5" presStyleCnt="0"/>
      <dgm:spPr/>
      <dgm:t>
        <a:bodyPr/>
        <a:lstStyle/>
        <a:p>
          <a:endParaRPr lang="nb-NO"/>
        </a:p>
      </dgm:t>
    </dgm:pt>
    <dgm:pt modelId="{1EE6B7BF-EB15-440D-A3BE-7D28A72A3450}" type="pres">
      <dgm:prSet presAssocID="{CE1A4A2F-0946-49AD-B77E-AFAB79D7BAAE}" presName="Name37" presStyleLbl="parChTrans1D2" presStyleIdx="7" presStyleCnt="10"/>
      <dgm:spPr/>
      <dgm:t>
        <a:bodyPr/>
        <a:lstStyle/>
        <a:p>
          <a:endParaRPr lang="nb-NO"/>
        </a:p>
      </dgm:t>
    </dgm:pt>
    <dgm:pt modelId="{849225F8-5EEA-43A0-B500-B3ED02A10C29}" type="pres">
      <dgm:prSet presAssocID="{3948B91E-332B-4438-8416-D782592B4EC2}" presName="hierRoot2" presStyleCnt="0">
        <dgm:presLayoutVars>
          <dgm:hierBranch val="init"/>
        </dgm:presLayoutVars>
      </dgm:prSet>
      <dgm:spPr/>
      <dgm:t>
        <a:bodyPr/>
        <a:lstStyle/>
        <a:p>
          <a:endParaRPr lang="nb-NO"/>
        </a:p>
      </dgm:t>
    </dgm:pt>
    <dgm:pt modelId="{83484329-2276-4131-9CBB-B4873EA82ED0}" type="pres">
      <dgm:prSet presAssocID="{3948B91E-332B-4438-8416-D782592B4EC2}" presName="rootComposite" presStyleCnt="0"/>
      <dgm:spPr/>
      <dgm:t>
        <a:bodyPr/>
        <a:lstStyle/>
        <a:p>
          <a:endParaRPr lang="nb-NO"/>
        </a:p>
      </dgm:t>
    </dgm:pt>
    <dgm:pt modelId="{021037EF-627B-4343-8C8E-2885001A94DC}" type="pres">
      <dgm:prSet presAssocID="{3948B91E-332B-4438-8416-D782592B4EC2}" presName="rootText" presStyleLbl="node2" presStyleIdx="7" presStyleCnt="8" custScaleX="285313" custScaleY="345484">
        <dgm:presLayoutVars>
          <dgm:chPref val="3"/>
        </dgm:presLayoutVars>
      </dgm:prSet>
      <dgm:spPr/>
      <dgm:t>
        <a:bodyPr/>
        <a:lstStyle/>
        <a:p>
          <a:endParaRPr lang="nb-NO"/>
        </a:p>
      </dgm:t>
    </dgm:pt>
    <dgm:pt modelId="{EEBCC9A4-15C9-4215-B825-E5F6AC2EA95D}" type="pres">
      <dgm:prSet presAssocID="{3948B91E-332B-4438-8416-D782592B4EC2}" presName="rootConnector" presStyleLbl="node2" presStyleIdx="7" presStyleCnt="8"/>
      <dgm:spPr/>
      <dgm:t>
        <a:bodyPr/>
        <a:lstStyle/>
        <a:p>
          <a:endParaRPr lang="nb-NO"/>
        </a:p>
      </dgm:t>
    </dgm:pt>
    <dgm:pt modelId="{F259F49B-3979-4B81-B482-68C40DE7C51A}" type="pres">
      <dgm:prSet presAssocID="{3948B91E-332B-4438-8416-D782592B4EC2}" presName="hierChild4" presStyleCnt="0"/>
      <dgm:spPr/>
      <dgm:t>
        <a:bodyPr/>
        <a:lstStyle/>
        <a:p>
          <a:endParaRPr lang="nb-NO"/>
        </a:p>
      </dgm:t>
    </dgm:pt>
    <dgm:pt modelId="{441E015B-EB6D-49FF-A189-D94C7C9AFD8B}" type="pres">
      <dgm:prSet presAssocID="{3948B91E-332B-4438-8416-D782592B4EC2}" presName="hierChild5" presStyleCnt="0"/>
      <dgm:spPr/>
      <dgm:t>
        <a:bodyPr/>
        <a:lstStyle/>
        <a:p>
          <a:endParaRPr lang="nb-NO"/>
        </a:p>
      </dgm:t>
    </dgm:pt>
    <dgm:pt modelId="{88061719-A912-4944-A9E7-448F964BE05A}" type="pres">
      <dgm:prSet presAssocID="{A70B7A4B-0FD9-4D98-B5D4-065AB79A2942}" presName="hierChild3" presStyleCnt="0"/>
      <dgm:spPr/>
      <dgm:t>
        <a:bodyPr/>
        <a:lstStyle/>
        <a:p>
          <a:endParaRPr lang="nb-NO"/>
        </a:p>
      </dgm:t>
    </dgm:pt>
    <dgm:pt modelId="{45E21A2D-E3AF-4427-A143-81DC219EC64E}" type="pres">
      <dgm:prSet presAssocID="{9AE84820-C2EF-4EB1-A840-DE1EE40122CB}" presName="Name111" presStyleLbl="parChTrans1D2" presStyleIdx="8" presStyleCnt="10"/>
      <dgm:spPr/>
      <dgm:t>
        <a:bodyPr/>
        <a:lstStyle/>
        <a:p>
          <a:endParaRPr lang="nb-NO"/>
        </a:p>
      </dgm:t>
    </dgm:pt>
    <dgm:pt modelId="{ABD233C6-4548-4B04-9CD2-38D7EE7917F7}" type="pres">
      <dgm:prSet presAssocID="{FF7A69E0-1731-42FC-B38B-B94FB46AAE6E}" presName="hierRoot3" presStyleCnt="0">
        <dgm:presLayoutVars>
          <dgm:hierBranch val="init"/>
        </dgm:presLayoutVars>
      </dgm:prSet>
      <dgm:spPr/>
      <dgm:t>
        <a:bodyPr/>
        <a:lstStyle/>
        <a:p>
          <a:endParaRPr lang="nb-NO"/>
        </a:p>
      </dgm:t>
    </dgm:pt>
    <dgm:pt modelId="{879A104F-9750-4877-8F1C-AC675804409D}" type="pres">
      <dgm:prSet presAssocID="{FF7A69E0-1731-42FC-B38B-B94FB46AAE6E}" presName="rootComposite3" presStyleCnt="0"/>
      <dgm:spPr/>
      <dgm:t>
        <a:bodyPr/>
        <a:lstStyle/>
        <a:p>
          <a:endParaRPr lang="nb-NO"/>
        </a:p>
      </dgm:t>
    </dgm:pt>
    <dgm:pt modelId="{382006E0-96FB-4CB9-988A-380106428266}" type="pres">
      <dgm:prSet presAssocID="{FF7A69E0-1731-42FC-B38B-B94FB46AAE6E}" presName="rootText3" presStyleLbl="asst1" presStyleIdx="0" presStyleCnt="2" custScaleX="326922" custScaleY="474805">
        <dgm:presLayoutVars>
          <dgm:chPref val="3"/>
        </dgm:presLayoutVars>
      </dgm:prSet>
      <dgm:spPr/>
      <dgm:t>
        <a:bodyPr/>
        <a:lstStyle/>
        <a:p>
          <a:endParaRPr lang="nb-NO"/>
        </a:p>
      </dgm:t>
    </dgm:pt>
    <dgm:pt modelId="{3745AD3B-4D57-40D7-B207-3B47B3F8B833}" type="pres">
      <dgm:prSet presAssocID="{FF7A69E0-1731-42FC-B38B-B94FB46AAE6E}" presName="rootConnector3" presStyleLbl="asst1" presStyleIdx="0" presStyleCnt="2"/>
      <dgm:spPr/>
      <dgm:t>
        <a:bodyPr/>
        <a:lstStyle/>
        <a:p>
          <a:endParaRPr lang="nb-NO"/>
        </a:p>
      </dgm:t>
    </dgm:pt>
    <dgm:pt modelId="{08845CCD-F735-4E4D-9E8B-AEEF799CA069}" type="pres">
      <dgm:prSet presAssocID="{FF7A69E0-1731-42FC-B38B-B94FB46AAE6E}" presName="hierChild6" presStyleCnt="0"/>
      <dgm:spPr/>
      <dgm:t>
        <a:bodyPr/>
        <a:lstStyle/>
        <a:p>
          <a:endParaRPr lang="nb-NO"/>
        </a:p>
      </dgm:t>
    </dgm:pt>
    <dgm:pt modelId="{60B5B6C9-C967-4116-8ECA-0D4382946A38}" type="pres">
      <dgm:prSet presAssocID="{FF7A69E0-1731-42FC-B38B-B94FB46AAE6E}" presName="hierChild7" presStyleCnt="0"/>
      <dgm:spPr/>
      <dgm:t>
        <a:bodyPr/>
        <a:lstStyle/>
        <a:p>
          <a:endParaRPr lang="nb-NO"/>
        </a:p>
      </dgm:t>
    </dgm:pt>
    <dgm:pt modelId="{8679E496-C152-455C-A060-F9E4B68545EB}" type="pres">
      <dgm:prSet presAssocID="{330C4D83-33DE-41AE-8E1E-D2A68257C605}" presName="Name111" presStyleLbl="parChTrans1D2" presStyleIdx="9" presStyleCnt="10"/>
      <dgm:spPr/>
      <dgm:t>
        <a:bodyPr/>
        <a:lstStyle/>
        <a:p>
          <a:endParaRPr lang="nb-NO"/>
        </a:p>
      </dgm:t>
    </dgm:pt>
    <dgm:pt modelId="{D8667EB1-1B76-4084-BEC2-64CE34722306}" type="pres">
      <dgm:prSet presAssocID="{C17DFC5C-4DB3-4A49-8B38-7286FD79AB41}" presName="hierRoot3" presStyleCnt="0">
        <dgm:presLayoutVars>
          <dgm:hierBranch val="init"/>
        </dgm:presLayoutVars>
      </dgm:prSet>
      <dgm:spPr/>
      <dgm:t>
        <a:bodyPr/>
        <a:lstStyle/>
        <a:p>
          <a:endParaRPr lang="nb-NO"/>
        </a:p>
      </dgm:t>
    </dgm:pt>
    <dgm:pt modelId="{35D89972-0F19-41D6-A8B3-CA4DB369F7AE}" type="pres">
      <dgm:prSet presAssocID="{C17DFC5C-4DB3-4A49-8B38-7286FD79AB41}" presName="rootComposite3" presStyleCnt="0"/>
      <dgm:spPr/>
      <dgm:t>
        <a:bodyPr/>
        <a:lstStyle/>
        <a:p>
          <a:endParaRPr lang="nb-NO"/>
        </a:p>
      </dgm:t>
    </dgm:pt>
    <dgm:pt modelId="{B1F522B8-6B26-4392-A7D8-EEA52572450F}" type="pres">
      <dgm:prSet presAssocID="{C17DFC5C-4DB3-4A49-8B38-7286FD79AB41}" presName="rootText3" presStyleLbl="asst1" presStyleIdx="1" presStyleCnt="2" custScaleX="401060" custScaleY="474804">
        <dgm:presLayoutVars>
          <dgm:chPref val="3"/>
        </dgm:presLayoutVars>
      </dgm:prSet>
      <dgm:spPr/>
      <dgm:t>
        <a:bodyPr/>
        <a:lstStyle/>
        <a:p>
          <a:endParaRPr lang="nb-NO"/>
        </a:p>
      </dgm:t>
    </dgm:pt>
    <dgm:pt modelId="{F3C8E2FD-5AF4-4CBE-9F1C-628076A942C4}" type="pres">
      <dgm:prSet presAssocID="{C17DFC5C-4DB3-4A49-8B38-7286FD79AB41}" presName="rootConnector3" presStyleLbl="asst1" presStyleIdx="1" presStyleCnt="2"/>
      <dgm:spPr/>
      <dgm:t>
        <a:bodyPr/>
        <a:lstStyle/>
        <a:p>
          <a:endParaRPr lang="nb-NO"/>
        </a:p>
      </dgm:t>
    </dgm:pt>
    <dgm:pt modelId="{FCE5162E-E68A-40E5-8EDA-3092744CC869}" type="pres">
      <dgm:prSet presAssocID="{C17DFC5C-4DB3-4A49-8B38-7286FD79AB41}" presName="hierChild6" presStyleCnt="0"/>
      <dgm:spPr/>
      <dgm:t>
        <a:bodyPr/>
        <a:lstStyle/>
        <a:p>
          <a:endParaRPr lang="nb-NO"/>
        </a:p>
      </dgm:t>
    </dgm:pt>
    <dgm:pt modelId="{F237129C-1F90-478C-9A87-DD36E8E74348}" type="pres">
      <dgm:prSet presAssocID="{C17DFC5C-4DB3-4A49-8B38-7286FD79AB41}" presName="hierChild7" presStyleCnt="0"/>
      <dgm:spPr/>
      <dgm:t>
        <a:bodyPr/>
        <a:lstStyle/>
        <a:p>
          <a:endParaRPr lang="nb-NO"/>
        </a:p>
      </dgm:t>
    </dgm:pt>
  </dgm:ptLst>
  <dgm:cxnLst>
    <dgm:cxn modelId="{A52BD27A-7760-438C-B7CD-D44035952438}" type="presOf" srcId="{10C211B3-18AC-4650-A101-6C750638ABE5}" destId="{F0944CAA-ACE5-4193-A0C2-4A2CEDDA0408}" srcOrd="1" destOrd="0" presId="urn:microsoft.com/office/officeart/2005/8/layout/orgChart1"/>
    <dgm:cxn modelId="{EC5528EB-9D08-4B77-8322-E4D13266E167}" type="presOf" srcId="{87507BE2-404F-424D-B080-005E62C32EF0}" destId="{D896981A-C501-411D-B5BF-812932B75EBA}" srcOrd="0" destOrd="0" presId="urn:microsoft.com/office/officeart/2005/8/layout/orgChart1"/>
    <dgm:cxn modelId="{EEF2E962-EEFF-480D-A150-78B61C5B1A05}" type="presOf" srcId="{6FC6067D-E8B1-4E27-A2D5-1FF2D3F71691}" destId="{F57A74CE-2E0D-4127-89F0-4DACE744E545}" srcOrd="0" destOrd="0" presId="urn:microsoft.com/office/officeart/2005/8/layout/orgChart1"/>
    <dgm:cxn modelId="{65999A3E-7A1A-48CE-B143-F936361CF1CB}" type="presOf" srcId="{A70B7A4B-0FD9-4D98-B5D4-065AB79A2942}" destId="{13DC442C-49D1-4CC5-A098-6F05803B8400}" srcOrd="0" destOrd="0" presId="urn:microsoft.com/office/officeart/2005/8/layout/orgChart1"/>
    <dgm:cxn modelId="{F9997C55-A01F-4DAA-8228-172CF7195B67}" srcId="{A70B7A4B-0FD9-4D98-B5D4-065AB79A2942}" destId="{3948B91E-332B-4438-8416-D782592B4EC2}" srcOrd="9" destOrd="0" parTransId="{CE1A4A2F-0946-49AD-B77E-AFAB79D7BAAE}" sibTransId="{DCABE03A-A64E-4298-9FE2-A62DEEC3173C}"/>
    <dgm:cxn modelId="{46981353-9875-434E-BBCE-ED1B13F9F016}" srcId="{A70B7A4B-0FD9-4D98-B5D4-065AB79A2942}" destId="{FF7A69E0-1731-42FC-B38B-B94FB46AAE6E}" srcOrd="0" destOrd="0" parTransId="{9AE84820-C2EF-4EB1-A840-DE1EE40122CB}" sibTransId="{8A3BAECA-A768-4137-B66C-81E572AD13DD}"/>
    <dgm:cxn modelId="{578D3CA5-63F1-4A5B-8377-946B5AB52E8A}" type="presOf" srcId="{7222D867-27AF-4C8B-91CD-24192F7C78F7}" destId="{EEE39CFC-2C6E-4159-882E-D651CBCFFEDF}" srcOrd="1" destOrd="0" presId="urn:microsoft.com/office/officeart/2005/8/layout/orgChart1"/>
    <dgm:cxn modelId="{DA3C2AF5-7AD4-4C7F-BDAF-F5DDF01C3CE6}" type="presOf" srcId="{970706CD-686B-4516-84F0-16773D912411}" destId="{46F44773-DA69-4CA5-ADE2-253CF29BCC43}" srcOrd="0" destOrd="0" presId="urn:microsoft.com/office/officeart/2005/8/layout/orgChart1"/>
    <dgm:cxn modelId="{0AD30372-A1B1-45D1-A87E-8267F7FCFD6D}" srcId="{A70B7A4B-0FD9-4D98-B5D4-065AB79A2942}" destId="{970706CD-686B-4516-84F0-16773D912411}" srcOrd="5" destOrd="0" parTransId="{32E08ABC-4945-460D-BAFE-96B035A4EE1B}" sibTransId="{0828FD00-16BE-439F-B2C8-D9287A28431F}"/>
    <dgm:cxn modelId="{4B3115D5-45BA-4EC0-91B9-26E829C73670}" type="presOf" srcId="{D62E2019-F519-4282-87E5-99C65D5F21A3}" destId="{0726AF6A-EE4F-4E61-899C-CC60A1869FA0}" srcOrd="0" destOrd="0" presId="urn:microsoft.com/office/officeart/2005/8/layout/orgChart1"/>
    <dgm:cxn modelId="{B7ECC0A5-4644-4631-8F72-3409AE743D38}" type="presOf" srcId="{32E08ABC-4945-460D-BAFE-96B035A4EE1B}" destId="{B11471BA-4E30-4B95-8DAC-5A5AA89BAB9F}" srcOrd="0" destOrd="0" presId="urn:microsoft.com/office/officeart/2005/8/layout/orgChart1"/>
    <dgm:cxn modelId="{139FA8BA-C260-4569-BA16-97E1F5BBE737}" type="presOf" srcId="{FF7A69E0-1731-42FC-B38B-B94FB46AAE6E}" destId="{3745AD3B-4D57-40D7-B207-3B47B3F8B833}" srcOrd="1" destOrd="0" presId="urn:microsoft.com/office/officeart/2005/8/layout/orgChart1"/>
    <dgm:cxn modelId="{F25B080B-4017-42D5-918B-BD86FF0E435D}" type="presOf" srcId="{970706CD-686B-4516-84F0-16773D912411}" destId="{D0D6AB3B-9217-47B5-96F1-A637E5175048}" srcOrd="1" destOrd="0" presId="urn:microsoft.com/office/officeart/2005/8/layout/orgChart1"/>
    <dgm:cxn modelId="{3922650F-389B-4B09-A1E2-0BB7361CE0E2}" type="presOf" srcId="{3948B91E-332B-4438-8416-D782592B4EC2}" destId="{021037EF-627B-4343-8C8E-2885001A94DC}" srcOrd="0" destOrd="0" presId="urn:microsoft.com/office/officeart/2005/8/layout/orgChart1"/>
    <dgm:cxn modelId="{D21A5A7A-3029-4267-B12F-CC36E4AF5536}" type="presOf" srcId="{10C211B3-18AC-4650-A101-6C750638ABE5}" destId="{23F73F5F-0986-4D6E-84BD-B89AFA603139}" srcOrd="0" destOrd="0" presId="urn:microsoft.com/office/officeart/2005/8/layout/orgChart1"/>
    <dgm:cxn modelId="{4B3E494E-64C2-43A6-BBFE-3BFDFEFD95D7}" type="presOf" srcId="{F752D281-A03B-463C-BC3A-4AC6FB15E8D1}" destId="{C944D603-3600-474E-806D-E60DDF57B498}" srcOrd="1" destOrd="0" presId="urn:microsoft.com/office/officeart/2005/8/layout/orgChart1"/>
    <dgm:cxn modelId="{F79D65AC-F490-418E-A439-EFB6DA94877B}" type="presOf" srcId="{D62E2019-F519-4282-87E5-99C65D5F21A3}" destId="{FBA851D3-AD8D-4973-A6A3-F7810B9D0394}" srcOrd="1" destOrd="0" presId="urn:microsoft.com/office/officeart/2005/8/layout/orgChart1"/>
    <dgm:cxn modelId="{99051131-59D4-4165-92E6-4E5DE85D6AB6}" srcId="{A70B7A4B-0FD9-4D98-B5D4-065AB79A2942}" destId="{7222D867-27AF-4C8B-91CD-24192F7C78F7}" srcOrd="2" destOrd="0" parTransId="{87507BE2-404F-424D-B080-005E62C32EF0}" sibTransId="{5B82D004-B63D-4E4C-8636-4B21F2069370}"/>
    <dgm:cxn modelId="{7FBD7BC8-EA62-4B14-B23D-ED163378E7BA}" type="presOf" srcId="{7D1D010D-E7D3-4C15-906B-9B5F3D66B3D1}" destId="{E744D117-18C5-4A72-BE28-626238CA50D9}" srcOrd="0" destOrd="0" presId="urn:microsoft.com/office/officeart/2005/8/layout/orgChart1"/>
    <dgm:cxn modelId="{D10F0957-6958-4D41-A257-1019DB39F196}" type="presOf" srcId="{166D9E95-5B96-4C3C-B9B3-1B868D81EA3C}" destId="{1665BA3E-37E8-4C2B-855C-E9747B71284C}" srcOrd="1" destOrd="0" presId="urn:microsoft.com/office/officeart/2005/8/layout/orgChart1"/>
    <dgm:cxn modelId="{24D741BA-F8C6-43D4-88D1-EF998C55FD89}" srcId="{A70B7A4B-0FD9-4D98-B5D4-065AB79A2942}" destId="{166D9E95-5B96-4C3C-B9B3-1B868D81EA3C}" srcOrd="6" destOrd="0" parTransId="{E44EF595-7364-4421-A2BF-0FBD995CB6AB}" sibTransId="{0A329A67-55D0-4585-BE35-33A6B7036DB3}"/>
    <dgm:cxn modelId="{0D644244-C45A-4A0E-9FA1-07273C31861C}" srcId="{AA882FF9-885C-4D92-9691-B171923350A2}" destId="{A70B7A4B-0FD9-4D98-B5D4-065AB79A2942}" srcOrd="0" destOrd="0" parTransId="{1F5D1C10-57AA-4675-AE5E-E51A38E5A162}" sibTransId="{72A3DB53-2B49-4A02-BDA4-DAAE3E63E78C}"/>
    <dgm:cxn modelId="{F0B9F75B-0FCD-40CA-B47E-8187223377D5}" type="presOf" srcId="{166D9E95-5B96-4C3C-B9B3-1B868D81EA3C}" destId="{0979EA41-63F2-4BB6-BA4A-60660E1D31B0}" srcOrd="0" destOrd="0" presId="urn:microsoft.com/office/officeart/2005/8/layout/orgChart1"/>
    <dgm:cxn modelId="{A93264E8-6DEC-41ED-8976-559338FFD4C2}" type="presOf" srcId="{05381E59-FF8A-4FA3-97D2-D4F7A572751F}" destId="{23DFB219-1EFB-4B1C-AF29-D727D824824C}" srcOrd="0" destOrd="0" presId="urn:microsoft.com/office/officeart/2005/8/layout/orgChart1"/>
    <dgm:cxn modelId="{A781C675-ED06-4D70-9AD1-5BD913C594CA}" srcId="{A70B7A4B-0FD9-4D98-B5D4-065AB79A2942}" destId="{7D89E917-7A25-4E3F-BC39-64A3A07C1E89}" srcOrd="3" destOrd="0" parTransId="{7D1D010D-E7D3-4C15-906B-9B5F3D66B3D1}" sibTransId="{14E6C005-BC40-4CEF-9270-E9A314044D89}"/>
    <dgm:cxn modelId="{BBD1898F-707B-494F-83FE-B9FE9F276DD5}" srcId="{A70B7A4B-0FD9-4D98-B5D4-065AB79A2942}" destId="{C17DFC5C-4DB3-4A49-8B38-7286FD79AB41}" srcOrd="1" destOrd="0" parTransId="{330C4D83-33DE-41AE-8E1E-D2A68257C605}" sibTransId="{9EC97F6E-A9BA-4594-8EBE-22084945891A}"/>
    <dgm:cxn modelId="{688E3BD8-0857-4A60-8B25-C2E99A2CB050}" type="presOf" srcId="{E44EF595-7364-4421-A2BF-0FBD995CB6AB}" destId="{6BFADE69-BCE8-4D92-930C-3911BAADF797}" srcOrd="0" destOrd="0" presId="urn:microsoft.com/office/officeart/2005/8/layout/orgChart1"/>
    <dgm:cxn modelId="{5A99D0F0-084F-4D72-BBF8-9FCF7CB36884}" type="presOf" srcId="{7222D867-27AF-4C8B-91CD-24192F7C78F7}" destId="{FB8A06AB-59F3-4BDD-AD42-76B99DEBD263}" srcOrd="0" destOrd="0" presId="urn:microsoft.com/office/officeart/2005/8/layout/orgChart1"/>
    <dgm:cxn modelId="{322F68B0-D621-44BA-9049-A7C5AB6772E8}" type="presOf" srcId="{A70B7A4B-0FD9-4D98-B5D4-065AB79A2942}" destId="{039BFAC1-00F3-4A60-891C-D7CC0A03DEA6}" srcOrd="1" destOrd="0" presId="urn:microsoft.com/office/officeart/2005/8/layout/orgChart1"/>
    <dgm:cxn modelId="{827007EC-BD1C-4CB9-A4D7-971705F753A4}" type="presOf" srcId="{7D89E917-7A25-4E3F-BC39-64A3A07C1E89}" destId="{2C7ECD38-10BD-49B2-9EF6-58049F992C7C}" srcOrd="1" destOrd="0" presId="urn:microsoft.com/office/officeart/2005/8/layout/orgChart1"/>
    <dgm:cxn modelId="{DC826496-6EEF-4F02-9446-A9AF0CA72011}" type="presOf" srcId="{CE1A4A2F-0946-49AD-B77E-AFAB79D7BAAE}" destId="{1EE6B7BF-EB15-440D-A3BE-7D28A72A3450}" srcOrd="0" destOrd="0" presId="urn:microsoft.com/office/officeart/2005/8/layout/orgChart1"/>
    <dgm:cxn modelId="{45CFD9BA-3F0C-49FB-B2B5-650981576688}" type="presOf" srcId="{C17DFC5C-4DB3-4A49-8B38-7286FD79AB41}" destId="{B1F522B8-6B26-4392-A7D8-EEA52572450F}" srcOrd="0" destOrd="0" presId="urn:microsoft.com/office/officeart/2005/8/layout/orgChart1"/>
    <dgm:cxn modelId="{1571B10B-B060-404A-8BEA-28CC81C1C6A9}" type="presOf" srcId="{F752D281-A03B-463C-BC3A-4AC6FB15E8D1}" destId="{FB6C9C6C-FEB4-4F7E-8355-001AE985CC47}" srcOrd="0" destOrd="0" presId="urn:microsoft.com/office/officeart/2005/8/layout/orgChart1"/>
    <dgm:cxn modelId="{16D3690B-3961-4B9F-B5CB-C083178BC9DA}" type="presOf" srcId="{7D89E917-7A25-4E3F-BC39-64A3A07C1E89}" destId="{E16BA6E9-A2A4-4B6B-B211-5FFACB09A5E9}" srcOrd="0" destOrd="0" presId="urn:microsoft.com/office/officeart/2005/8/layout/orgChart1"/>
    <dgm:cxn modelId="{ADB7B1AD-F9F6-44F3-BA90-5834DDB404EE}" type="presOf" srcId="{D18AE39B-1D76-4B82-8AB3-ED9D17DED035}" destId="{C714D7CE-A709-4A82-BB24-28A3E5449B09}" srcOrd="0" destOrd="0" presId="urn:microsoft.com/office/officeart/2005/8/layout/orgChart1"/>
    <dgm:cxn modelId="{056BFE90-3D5F-4191-BE05-79E62B54755A}" srcId="{A70B7A4B-0FD9-4D98-B5D4-065AB79A2942}" destId="{10C211B3-18AC-4650-A101-6C750638ABE5}" srcOrd="4" destOrd="0" parTransId="{6FC6067D-E8B1-4E27-A2D5-1FF2D3F71691}" sibTransId="{0A688FCF-7088-4ABC-B981-1B3BC51BB093}"/>
    <dgm:cxn modelId="{E202296F-FC09-46E2-8B1C-4E0A8C0D4C8D}" type="presOf" srcId="{FF7A69E0-1731-42FC-B38B-B94FB46AAE6E}" destId="{382006E0-96FB-4CB9-988A-380106428266}" srcOrd="0" destOrd="0" presId="urn:microsoft.com/office/officeart/2005/8/layout/orgChart1"/>
    <dgm:cxn modelId="{450D9E49-E290-4406-BFD4-1432F62DDC0C}" srcId="{A70B7A4B-0FD9-4D98-B5D4-065AB79A2942}" destId="{D62E2019-F519-4282-87E5-99C65D5F21A3}" srcOrd="8" destOrd="0" parTransId="{05381E59-FF8A-4FA3-97D2-D4F7A572751F}" sibTransId="{0304AB2E-0D14-49F5-8FD2-5EDF9B07BDFB}"/>
    <dgm:cxn modelId="{10CAEA62-D058-4F72-B61D-784157E15C50}" type="presOf" srcId="{C17DFC5C-4DB3-4A49-8B38-7286FD79AB41}" destId="{F3C8E2FD-5AF4-4CBE-9F1C-628076A942C4}" srcOrd="1" destOrd="0" presId="urn:microsoft.com/office/officeart/2005/8/layout/orgChart1"/>
    <dgm:cxn modelId="{4AF9D405-3A22-472B-9946-83DA8A2613F5}" type="presOf" srcId="{3948B91E-332B-4438-8416-D782592B4EC2}" destId="{EEBCC9A4-15C9-4215-B825-E5F6AC2EA95D}" srcOrd="1" destOrd="0" presId="urn:microsoft.com/office/officeart/2005/8/layout/orgChart1"/>
    <dgm:cxn modelId="{C06F97F4-4FAE-40EB-ADB7-8057978CDAAA}" type="presOf" srcId="{AA882FF9-885C-4D92-9691-B171923350A2}" destId="{C754CAA9-2022-4C43-9A6A-DA2B0B981A0F}" srcOrd="0" destOrd="0" presId="urn:microsoft.com/office/officeart/2005/8/layout/orgChart1"/>
    <dgm:cxn modelId="{2E96333D-3941-4C45-8587-A56F7A9530CB}" srcId="{A70B7A4B-0FD9-4D98-B5D4-065AB79A2942}" destId="{F752D281-A03B-463C-BC3A-4AC6FB15E8D1}" srcOrd="7" destOrd="0" parTransId="{D18AE39B-1D76-4B82-8AB3-ED9D17DED035}" sibTransId="{FE2F9B0B-9F2D-4F15-93B9-68E0B6FE0648}"/>
    <dgm:cxn modelId="{D8FCAF56-3603-4625-86FA-10AFC094A129}" type="presOf" srcId="{330C4D83-33DE-41AE-8E1E-D2A68257C605}" destId="{8679E496-C152-455C-A060-F9E4B68545EB}" srcOrd="0" destOrd="0" presId="urn:microsoft.com/office/officeart/2005/8/layout/orgChart1"/>
    <dgm:cxn modelId="{BDAB9E19-D926-44EF-8860-396FB8B0ECFC}" type="presOf" srcId="{9AE84820-C2EF-4EB1-A840-DE1EE40122CB}" destId="{45E21A2D-E3AF-4427-A143-81DC219EC64E}" srcOrd="0" destOrd="0" presId="urn:microsoft.com/office/officeart/2005/8/layout/orgChart1"/>
    <dgm:cxn modelId="{3A66EF91-E367-430B-A1D5-CD7B3669AB23}" type="presParOf" srcId="{C754CAA9-2022-4C43-9A6A-DA2B0B981A0F}" destId="{3A9E13B7-BDF7-49D2-ADC7-D9F6623CAA7C}" srcOrd="0" destOrd="0" presId="urn:microsoft.com/office/officeart/2005/8/layout/orgChart1"/>
    <dgm:cxn modelId="{F49CF030-E1F1-4282-B256-A62F1E869A04}" type="presParOf" srcId="{3A9E13B7-BDF7-49D2-ADC7-D9F6623CAA7C}" destId="{D3DC9287-4CC9-40EE-8D06-0B908ABD5E2D}" srcOrd="0" destOrd="0" presId="urn:microsoft.com/office/officeart/2005/8/layout/orgChart1"/>
    <dgm:cxn modelId="{D68A85CB-09A7-4FE3-B9F3-2A6F03A74A8A}" type="presParOf" srcId="{D3DC9287-4CC9-40EE-8D06-0B908ABD5E2D}" destId="{13DC442C-49D1-4CC5-A098-6F05803B8400}" srcOrd="0" destOrd="0" presId="urn:microsoft.com/office/officeart/2005/8/layout/orgChart1"/>
    <dgm:cxn modelId="{B50068DC-7FAC-4B70-82C4-BB982CFCB5E0}" type="presParOf" srcId="{D3DC9287-4CC9-40EE-8D06-0B908ABD5E2D}" destId="{039BFAC1-00F3-4A60-891C-D7CC0A03DEA6}" srcOrd="1" destOrd="0" presId="urn:microsoft.com/office/officeart/2005/8/layout/orgChart1"/>
    <dgm:cxn modelId="{62604238-1095-4CB5-8E8D-6C350B9F2987}" type="presParOf" srcId="{3A9E13B7-BDF7-49D2-ADC7-D9F6623CAA7C}" destId="{A3EF7697-B1A5-4CBD-9D2E-1FFB540B88BE}" srcOrd="1" destOrd="0" presId="urn:microsoft.com/office/officeart/2005/8/layout/orgChart1"/>
    <dgm:cxn modelId="{75F02FA8-75B0-4909-9602-3779377F7711}" type="presParOf" srcId="{A3EF7697-B1A5-4CBD-9D2E-1FFB540B88BE}" destId="{D896981A-C501-411D-B5BF-812932B75EBA}" srcOrd="0" destOrd="0" presId="urn:microsoft.com/office/officeart/2005/8/layout/orgChart1"/>
    <dgm:cxn modelId="{95857BDC-47D5-4261-8BDE-572EDC4F2F67}" type="presParOf" srcId="{A3EF7697-B1A5-4CBD-9D2E-1FFB540B88BE}" destId="{DE1B1828-458D-40B5-90F2-700A9797F390}" srcOrd="1" destOrd="0" presId="urn:microsoft.com/office/officeart/2005/8/layout/orgChart1"/>
    <dgm:cxn modelId="{BB4506C8-7236-4F6C-89E4-144A15C68A98}" type="presParOf" srcId="{DE1B1828-458D-40B5-90F2-700A9797F390}" destId="{F1ADFB56-A4E1-432B-B233-CC6E097015DC}" srcOrd="0" destOrd="0" presId="urn:microsoft.com/office/officeart/2005/8/layout/orgChart1"/>
    <dgm:cxn modelId="{E10BB284-DFFB-478F-A827-C4708BA46193}" type="presParOf" srcId="{F1ADFB56-A4E1-432B-B233-CC6E097015DC}" destId="{FB8A06AB-59F3-4BDD-AD42-76B99DEBD263}" srcOrd="0" destOrd="0" presId="urn:microsoft.com/office/officeart/2005/8/layout/orgChart1"/>
    <dgm:cxn modelId="{D6D38C92-9F8E-4AAE-8CE9-CF360A8F71DB}" type="presParOf" srcId="{F1ADFB56-A4E1-432B-B233-CC6E097015DC}" destId="{EEE39CFC-2C6E-4159-882E-D651CBCFFEDF}" srcOrd="1" destOrd="0" presId="urn:microsoft.com/office/officeart/2005/8/layout/orgChart1"/>
    <dgm:cxn modelId="{8FB76AB5-0DC4-4355-B65B-29D3FEDE343A}" type="presParOf" srcId="{DE1B1828-458D-40B5-90F2-700A9797F390}" destId="{42DCEE37-87D6-4897-81B3-CE23CD859DF3}" srcOrd="1" destOrd="0" presId="urn:microsoft.com/office/officeart/2005/8/layout/orgChart1"/>
    <dgm:cxn modelId="{A6ED76AD-DB80-47DD-8AC1-D0729B10C71C}" type="presParOf" srcId="{DE1B1828-458D-40B5-90F2-700A9797F390}" destId="{83E33B20-C32B-4D17-957E-262825762493}" srcOrd="2" destOrd="0" presId="urn:microsoft.com/office/officeart/2005/8/layout/orgChart1"/>
    <dgm:cxn modelId="{D4D88DCA-C95B-488D-BDEE-D114D2E49F40}" type="presParOf" srcId="{A3EF7697-B1A5-4CBD-9D2E-1FFB540B88BE}" destId="{E744D117-18C5-4A72-BE28-626238CA50D9}" srcOrd="2" destOrd="0" presId="urn:microsoft.com/office/officeart/2005/8/layout/orgChart1"/>
    <dgm:cxn modelId="{D1EE0833-E5DC-47DB-B935-A5618FD1B597}" type="presParOf" srcId="{A3EF7697-B1A5-4CBD-9D2E-1FFB540B88BE}" destId="{48D0EA4E-6CC7-47A0-A423-C98B60139BB5}" srcOrd="3" destOrd="0" presId="urn:microsoft.com/office/officeart/2005/8/layout/orgChart1"/>
    <dgm:cxn modelId="{6922E2BA-0C32-4704-B088-1E251CA600F5}" type="presParOf" srcId="{48D0EA4E-6CC7-47A0-A423-C98B60139BB5}" destId="{2B10EF3F-8C41-4445-8537-1A7532FA8B1C}" srcOrd="0" destOrd="0" presId="urn:microsoft.com/office/officeart/2005/8/layout/orgChart1"/>
    <dgm:cxn modelId="{98C7E04D-F121-4BF1-9F1A-2A076F6A2AE1}" type="presParOf" srcId="{2B10EF3F-8C41-4445-8537-1A7532FA8B1C}" destId="{E16BA6E9-A2A4-4B6B-B211-5FFACB09A5E9}" srcOrd="0" destOrd="0" presId="urn:microsoft.com/office/officeart/2005/8/layout/orgChart1"/>
    <dgm:cxn modelId="{B31CBB20-072E-467D-AA8D-9138F6206C35}" type="presParOf" srcId="{2B10EF3F-8C41-4445-8537-1A7532FA8B1C}" destId="{2C7ECD38-10BD-49B2-9EF6-58049F992C7C}" srcOrd="1" destOrd="0" presId="urn:microsoft.com/office/officeart/2005/8/layout/orgChart1"/>
    <dgm:cxn modelId="{ADF436A7-C849-4273-B427-FADF1325D585}" type="presParOf" srcId="{48D0EA4E-6CC7-47A0-A423-C98B60139BB5}" destId="{F32B93F5-79D2-4735-A215-3EB1D5EC96FD}" srcOrd="1" destOrd="0" presId="urn:microsoft.com/office/officeart/2005/8/layout/orgChart1"/>
    <dgm:cxn modelId="{73A2CC0C-1050-4ECE-8644-667024D1AFDF}" type="presParOf" srcId="{48D0EA4E-6CC7-47A0-A423-C98B60139BB5}" destId="{E57B9FCF-585A-4392-A9EB-726BAFE66CD0}" srcOrd="2" destOrd="0" presId="urn:microsoft.com/office/officeart/2005/8/layout/orgChart1"/>
    <dgm:cxn modelId="{FB8DEC7A-76F6-4290-AFFA-8A6E3814B528}" type="presParOf" srcId="{A3EF7697-B1A5-4CBD-9D2E-1FFB540B88BE}" destId="{F57A74CE-2E0D-4127-89F0-4DACE744E545}" srcOrd="4" destOrd="0" presId="urn:microsoft.com/office/officeart/2005/8/layout/orgChart1"/>
    <dgm:cxn modelId="{42BB99CC-00B2-4CA3-8C33-90000DE36149}" type="presParOf" srcId="{A3EF7697-B1A5-4CBD-9D2E-1FFB540B88BE}" destId="{0766A54F-5F27-4514-BD6B-5D384AAB5C80}" srcOrd="5" destOrd="0" presId="urn:microsoft.com/office/officeart/2005/8/layout/orgChart1"/>
    <dgm:cxn modelId="{B394480B-179E-4E0D-93DC-6C3C2B2E7357}" type="presParOf" srcId="{0766A54F-5F27-4514-BD6B-5D384AAB5C80}" destId="{616E1A1F-DD75-47CB-A337-4B745039B7E0}" srcOrd="0" destOrd="0" presId="urn:microsoft.com/office/officeart/2005/8/layout/orgChart1"/>
    <dgm:cxn modelId="{89630D33-53AC-43EF-9543-45996AF56398}" type="presParOf" srcId="{616E1A1F-DD75-47CB-A337-4B745039B7E0}" destId="{23F73F5F-0986-4D6E-84BD-B89AFA603139}" srcOrd="0" destOrd="0" presId="urn:microsoft.com/office/officeart/2005/8/layout/orgChart1"/>
    <dgm:cxn modelId="{842DCA7D-931E-4450-A0DA-717F68DF3A0E}" type="presParOf" srcId="{616E1A1F-DD75-47CB-A337-4B745039B7E0}" destId="{F0944CAA-ACE5-4193-A0C2-4A2CEDDA0408}" srcOrd="1" destOrd="0" presId="urn:microsoft.com/office/officeart/2005/8/layout/orgChart1"/>
    <dgm:cxn modelId="{4578798B-E069-4913-B772-84A2D820FBC4}" type="presParOf" srcId="{0766A54F-5F27-4514-BD6B-5D384AAB5C80}" destId="{8EA7AA87-8DDE-45F4-BD01-EB4DA128B84E}" srcOrd="1" destOrd="0" presId="urn:microsoft.com/office/officeart/2005/8/layout/orgChart1"/>
    <dgm:cxn modelId="{D012579D-950D-4211-9785-5F9E6085264A}" type="presParOf" srcId="{0766A54F-5F27-4514-BD6B-5D384AAB5C80}" destId="{7946049A-2BAE-46D3-8A5E-328718BF5E6A}" srcOrd="2" destOrd="0" presId="urn:microsoft.com/office/officeart/2005/8/layout/orgChart1"/>
    <dgm:cxn modelId="{E2806E0F-FB85-43CC-B534-C06904514542}" type="presParOf" srcId="{A3EF7697-B1A5-4CBD-9D2E-1FFB540B88BE}" destId="{B11471BA-4E30-4B95-8DAC-5A5AA89BAB9F}" srcOrd="6" destOrd="0" presId="urn:microsoft.com/office/officeart/2005/8/layout/orgChart1"/>
    <dgm:cxn modelId="{07D392CC-45AE-4123-9FD8-95F056837ADF}" type="presParOf" srcId="{A3EF7697-B1A5-4CBD-9D2E-1FFB540B88BE}" destId="{A62C507A-254A-4084-B94F-BB879CC98282}" srcOrd="7" destOrd="0" presId="urn:microsoft.com/office/officeart/2005/8/layout/orgChart1"/>
    <dgm:cxn modelId="{BE88726D-F045-43DE-9096-E85445553FC2}" type="presParOf" srcId="{A62C507A-254A-4084-B94F-BB879CC98282}" destId="{9E964AC4-8EC7-47F4-BCCC-BC4DB64E4AFB}" srcOrd="0" destOrd="0" presId="urn:microsoft.com/office/officeart/2005/8/layout/orgChart1"/>
    <dgm:cxn modelId="{954ECB4A-3126-477F-97A1-E5D4A5F6CCBE}" type="presParOf" srcId="{9E964AC4-8EC7-47F4-BCCC-BC4DB64E4AFB}" destId="{46F44773-DA69-4CA5-ADE2-253CF29BCC43}" srcOrd="0" destOrd="0" presId="urn:microsoft.com/office/officeart/2005/8/layout/orgChart1"/>
    <dgm:cxn modelId="{715821E9-496D-437F-91ED-B3E97A7B70CF}" type="presParOf" srcId="{9E964AC4-8EC7-47F4-BCCC-BC4DB64E4AFB}" destId="{D0D6AB3B-9217-47B5-96F1-A637E5175048}" srcOrd="1" destOrd="0" presId="urn:microsoft.com/office/officeart/2005/8/layout/orgChart1"/>
    <dgm:cxn modelId="{CCD57E2A-1D83-477D-9938-D31B41901E7D}" type="presParOf" srcId="{A62C507A-254A-4084-B94F-BB879CC98282}" destId="{D0435616-FBE6-4B0E-893B-38327B3669AB}" srcOrd="1" destOrd="0" presId="urn:microsoft.com/office/officeart/2005/8/layout/orgChart1"/>
    <dgm:cxn modelId="{81CA63C2-8010-444D-8CB5-097B0199F67E}" type="presParOf" srcId="{A62C507A-254A-4084-B94F-BB879CC98282}" destId="{9A3170D2-97D8-4365-BBA0-3FD4B3E3DEB8}" srcOrd="2" destOrd="0" presId="urn:microsoft.com/office/officeart/2005/8/layout/orgChart1"/>
    <dgm:cxn modelId="{96C075CD-C878-42AF-87B9-87FDF2814459}" type="presParOf" srcId="{A3EF7697-B1A5-4CBD-9D2E-1FFB540B88BE}" destId="{6BFADE69-BCE8-4D92-930C-3911BAADF797}" srcOrd="8" destOrd="0" presId="urn:microsoft.com/office/officeart/2005/8/layout/orgChart1"/>
    <dgm:cxn modelId="{9298A4BE-5881-4354-982C-1F0912A39ED6}" type="presParOf" srcId="{A3EF7697-B1A5-4CBD-9D2E-1FFB540B88BE}" destId="{A8BB6983-8CC9-419A-BAA0-F0C7C08C6AEA}" srcOrd="9" destOrd="0" presId="urn:microsoft.com/office/officeart/2005/8/layout/orgChart1"/>
    <dgm:cxn modelId="{67E3325C-326D-454E-A348-EA4A09A89354}" type="presParOf" srcId="{A8BB6983-8CC9-419A-BAA0-F0C7C08C6AEA}" destId="{620A428D-EA5A-4352-A055-2A6B20E5BE46}" srcOrd="0" destOrd="0" presId="urn:microsoft.com/office/officeart/2005/8/layout/orgChart1"/>
    <dgm:cxn modelId="{A211DDDC-541D-4C62-91C2-D95A6F1A865A}" type="presParOf" srcId="{620A428D-EA5A-4352-A055-2A6B20E5BE46}" destId="{0979EA41-63F2-4BB6-BA4A-60660E1D31B0}" srcOrd="0" destOrd="0" presId="urn:microsoft.com/office/officeart/2005/8/layout/orgChart1"/>
    <dgm:cxn modelId="{337BDB4C-5F40-44F8-A9BF-343CA8835B0C}" type="presParOf" srcId="{620A428D-EA5A-4352-A055-2A6B20E5BE46}" destId="{1665BA3E-37E8-4C2B-855C-E9747B71284C}" srcOrd="1" destOrd="0" presId="urn:microsoft.com/office/officeart/2005/8/layout/orgChart1"/>
    <dgm:cxn modelId="{F82BA421-455E-4F25-BF19-7D695BF38EB0}" type="presParOf" srcId="{A8BB6983-8CC9-419A-BAA0-F0C7C08C6AEA}" destId="{22D43D57-C452-4268-B154-DAF803FA7B14}" srcOrd="1" destOrd="0" presId="urn:microsoft.com/office/officeart/2005/8/layout/orgChart1"/>
    <dgm:cxn modelId="{43AFA6C0-7A78-4D56-BD38-9AA15A6FEAF6}" type="presParOf" srcId="{A8BB6983-8CC9-419A-BAA0-F0C7C08C6AEA}" destId="{8275B5D5-B666-4500-8B75-F4B27F060908}" srcOrd="2" destOrd="0" presId="urn:microsoft.com/office/officeart/2005/8/layout/orgChart1"/>
    <dgm:cxn modelId="{09095E10-3667-4C8F-B701-548C1B79F39B}" type="presParOf" srcId="{A3EF7697-B1A5-4CBD-9D2E-1FFB540B88BE}" destId="{C714D7CE-A709-4A82-BB24-28A3E5449B09}" srcOrd="10" destOrd="0" presId="urn:microsoft.com/office/officeart/2005/8/layout/orgChart1"/>
    <dgm:cxn modelId="{6933FBAA-B1C1-4386-BA96-1CBFD31FE522}" type="presParOf" srcId="{A3EF7697-B1A5-4CBD-9D2E-1FFB540B88BE}" destId="{AF80569E-15A2-4940-B0A6-CD3E9AF9BF78}" srcOrd="11" destOrd="0" presId="urn:microsoft.com/office/officeart/2005/8/layout/orgChart1"/>
    <dgm:cxn modelId="{2B07984D-D52E-4F31-80D0-7576BDFDA959}" type="presParOf" srcId="{AF80569E-15A2-4940-B0A6-CD3E9AF9BF78}" destId="{7B4C23C9-686B-4A7B-AA37-7A376D17D275}" srcOrd="0" destOrd="0" presId="urn:microsoft.com/office/officeart/2005/8/layout/orgChart1"/>
    <dgm:cxn modelId="{5FC0DA17-DC5A-43B0-BBB8-D0462DF8F4C5}" type="presParOf" srcId="{7B4C23C9-686B-4A7B-AA37-7A376D17D275}" destId="{FB6C9C6C-FEB4-4F7E-8355-001AE985CC47}" srcOrd="0" destOrd="0" presId="urn:microsoft.com/office/officeart/2005/8/layout/orgChart1"/>
    <dgm:cxn modelId="{C6129CD6-82C3-4F7D-8977-F642C5551DBE}" type="presParOf" srcId="{7B4C23C9-686B-4A7B-AA37-7A376D17D275}" destId="{C944D603-3600-474E-806D-E60DDF57B498}" srcOrd="1" destOrd="0" presId="urn:microsoft.com/office/officeart/2005/8/layout/orgChart1"/>
    <dgm:cxn modelId="{490B64DB-23A3-47B9-9803-766B70A27616}" type="presParOf" srcId="{AF80569E-15A2-4940-B0A6-CD3E9AF9BF78}" destId="{2FBF4659-8BC5-476D-B591-E13222B55069}" srcOrd="1" destOrd="0" presId="urn:microsoft.com/office/officeart/2005/8/layout/orgChart1"/>
    <dgm:cxn modelId="{52AB743A-03B5-4B84-ABF4-994C4D85668E}" type="presParOf" srcId="{AF80569E-15A2-4940-B0A6-CD3E9AF9BF78}" destId="{BF5D2274-5463-4C1C-A896-F59CAC0C80F8}" srcOrd="2" destOrd="0" presId="urn:microsoft.com/office/officeart/2005/8/layout/orgChart1"/>
    <dgm:cxn modelId="{543F505E-8C25-482E-9C4D-C08AC5E93658}" type="presParOf" srcId="{A3EF7697-B1A5-4CBD-9D2E-1FFB540B88BE}" destId="{23DFB219-1EFB-4B1C-AF29-D727D824824C}" srcOrd="12" destOrd="0" presId="urn:microsoft.com/office/officeart/2005/8/layout/orgChart1"/>
    <dgm:cxn modelId="{552A4DD1-88CA-4553-86EB-A7F9FA482116}" type="presParOf" srcId="{A3EF7697-B1A5-4CBD-9D2E-1FFB540B88BE}" destId="{3E75C14B-7FAA-426E-BE80-D7BF72E6133F}" srcOrd="13" destOrd="0" presId="urn:microsoft.com/office/officeart/2005/8/layout/orgChart1"/>
    <dgm:cxn modelId="{9636B6AF-F82F-4EEC-8416-6A399082F3DE}" type="presParOf" srcId="{3E75C14B-7FAA-426E-BE80-D7BF72E6133F}" destId="{77BB875D-AFB9-4C50-B71B-14D63BEE3492}" srcOrd="0" destOrd="0" presId="urn:microsoft.com/office/officeart/2005/8/layout/orgChart1"/>
    <dgm:cxn modelId="{4CD93B7A-E267-425E-97A5-1FA2985D49A0}" type="presParOf" srcId="{77BB875D-AFB9-4C50-B71B-14D63BEE3492}" destId="{0726AF6A-EE4F-4E61-899C-CC60A1869FA0}" srcOrd="0" destOrd="0" presId="urn:microsoft.com/office/officeart/2005/8/layout/orgChart1"/>
    <dgm:cxn modelId="{A79251EA-2C6A-4071-B083-F2B651FB8FD8}" type="presParOf" srcId="{77BB875D-AFB9-4C50-B71B-14D63BEE3492}" destId="{FBA851D3-AD8D-4973-A6A3-F7810B9D0394}" srcOrd="1" destOrd="0" presId="urn:microsoft.com/office/officeart/2005/8/layout/orgChart1"/>
    <dgm:cxn modelId="{779628E7-B630-4494-905F-E62CB2B79D43}" type="presParOf" srcId="{3E75C14B-7FAA-426E-BE80-D7BF72E6133F}" destId="{4B95A18A-C718-4210-B354-8C6C8F01205F}" srcOrd="1" destOrd="0" presId="urn:microsoft.com/office/officeart/2005/8/layout/orgChart1"/>
    <dgm:cxn modelId="{D302B51D-D9E7-4636-8F9E-93561C37F8F4}" type="presParOf" srcId="{3E75C14B-7FAA-426E-BE80-D7BF72E6133F}" destId="{DA53D38F-D5D0-4CB1-89CE-B09E0782C93A}" srcOrd="2" destOrd="0" presId="urn:microsoft.com/office/officeart/2005/8/layout/orgChart1"/>
    <dgm:cxn modelId="{15508E51-8809-4FA6-B1CF-A77BF68C0ED7}" type="presParOf" srcId="{A3EF7697-B1A5-4CBD-9D2E-1FFB540B88BE}" destId="{1EE6B7BF-EB15-440D-A3BE-7D28A72A3450}" srcOrd="14" destOrd="0" presId="urn:microsoft.com/office/officeart/2005/8/layout/orgChart1"/>
    <dgm:cxn modelId="{BA9C094B-3387-4696-875A-E833A00751DF}" type="presParOf" srcId="{A3EF7697-B1A5-4CBD-9D2E-1FFB540B88BE}" destId="{849225F8-5EEA-43A0-B500-B3ED02A10C29}" srcOrd="15" destOrd="0" presId="urn:microsoft.com/office/officeart/2005/8/layout/orgChart1"/>
    <dgm:cxn modelId="{EDE80987-B945-4905-88A1-0C93C0A08A0E}" type="presParOf" srcId="{849225F8-5EEA-43A0-B500-B3ED02A10C29}" destId="{83484329-2276-4131-9CBB-B4873EA82ED0}" srcOrd="0" destOrd="0" presId="urn:microsoft.com/office/officeart/2005/8/layout/orgChart1"/>
    <dgm:cxn modelId="{D6C98626-B436-4E61-8099-921B0DE1E0E6}" type="presParOf" srcId="{83484329-2276-4131-9CBB-B4873EA82ED0}" destId="{021037EF-627B-4343-8C8E-2885001A94DC}" srcOrd="0" destOrd="0" presId="urn:microsoft.com/office/officeart/2005/8/layout/orgChart1"/>
    <dgm:cxn modelId="{6E89137B-C654-4E6E-9699-D742A5C0C6C3}" type="presParOf" srcId="{83484329-2276-4131-9CBB-B4873EA82ED0}" destId="{EEBCC9A4-15C9-4215-B825-E5F6AC2EA95D}" srcOrd="1" destOrd="0" presId="urn:microsoft.com/office/officeart/2005/8/layout/orgChart1"/>
    <dgm:cxn modelId="{1E4BBDAE-B211-4F99-A065-7158CF8A9AA7}" type="presParOf" srcId="{849225F8-5EEA-43A0-B500-B3ED02A10C29}" destId="{F259F49B-3979-4B81-B482-68C40DE7C51A}" srcOrd="1" destOrd="0" presId="urn:microsoft.com/office/officeart/2005/8/layout/orgChart1"/>
    <dgm:cxn modelId="{00582F0A-8E68-453E-AFA1-9BA6368936B9}" type="presParOf" srcId="{849225F8-5EEA-43A0-B500-B3ED02A10C29}" destId="{441E015B-EB6D-49FF-A189-D94C7C9AFD8B}" srcOrd="2" destOrd="0" presId="urn:microsoft.com/office/officeart/2005/8/layout/orgChart1"/>
    <dgm:cxn modelId="{EC804E88-B760-4587-8BFC-CDB6F1E6FC50}" type="presParOf" srcId="{3A9E13B7-BDF7-49D2-ADC7-D9F6623CAA7C}" destId="{88061719-A912-4944-A9E7-448F964BE05A}" srcOrd="2" destOrd="0" presId="urn:microsoft.com/office/officeart/2005/8/layout/orgChart1"/>
    <dgm:cxn modelId="{7015BBB6-296A-4547-82DC-9F7F413663CC}" type="presParOf" srcId="{88061719-A912-4944-A9E7-448F964BE05A}" destId="{45E21A2D-E3AF-4427-A143-81DC219EC64E}" srcOrd="0" destOrd="0" presId="urn:microsoft.com/office/officeart/2005/8/layout/orgChart1"/>
    <dgm:cxn modelId="{E3E74B18-A170-4965-B9D2-706B8EFEFB3A}" type="presParOf" srcId="{88061719-A912-4944-A9E7-448F964BE05A}" destId="{ABD233C6-4548-4B04-9CD2-38D7EE7917F7}" srcOrd="1" destOrd="0" presId="urn:microsoft.com/office/officeart/2005/8/layout/orgChart1"/>
    <dgm:cxn modelId="{6E06CB78-738D-43B0-8B23-75DCA5FF33E8}" type="presParOf" srcId="{ABD233C6-4548-4B04-9CD2-38D7EE7917F7}" destId="{879A104F-9750-4877-8F1C-AC675804409D}" srcOrd="0" destOrd="0" presId="urn:microsoft.com/office/officeart/2005/8/layout/orgChart1"/>
    <dgm:cxn modelId="{B739DA29-FB94-4F8A-BF94-BF9B00CC07F3}" type="presParOf" srcId="{879A104F-9750-4877-8F1C-AC675804409D}" destId="{382006E0-96FB-4CB9-988A-380106428266}" srcOrd="0" destOrd="0" presId="urn:microsoft.com/office/officeart/2005/8/layout/orgChart1"/>
    <dgm:cxn modelId="{F3B69E29-4C86-43BE-9D20-49451CD72444}" type="presParOf" srcId="{879A104F-9750-4877-8F1C-AC675804409D}" destId="{3745AD3B-4D57-40D7-B207-3B47B3F8B833}" srcOrd="1" destOrd="0" presId="urn:microsoft.com/office/officeart/2005/8/layout/orgChart1"/>
    <dgm:cxn modelId="{DB7E9CCA-8115-4661-BD8B-6E77160DC88D}" type="presParOf" srcId="{ABD233C6-4548-4B04-9CD2-38D7EE7917F7}" destId="{08845CCD-F735-4E4D-9E8B-AEEF799CA069}" srcOrd="1" destOrd="0" presId="urn:microsoft.com/office/officeart/2005/8/layout/orgChart1"/>
    <dgm:cxn modelId="{4CBCCC71-F500-40BC-A3E8-745D074D28A8}" type="presParOf" srcId="{ABD233C6-4548-4B04-9CD2-38D7EE7917F7}" destId="{60B5B6C9-C967-4116-8ECA-0D4382946A38}" srcOrd="2" destOrd="0" presId="urn:microsoft.com/office/officeart/2005/8/layout/orgChart1"/>
    <dgm:cxn modelId="{52B3F79E-64F9-4123-939C-7526C4C0A0A2}" type="presParOf" srcId="{88061719-A912-4944-A9E7-448F964BE05A}" destId="{8679E496-C152-455C-A060-F9E4B68545EB}" srcOrd="2" destOrd="0" presId="urn:microsoft.com/office/officeart/2005/8/layout/orgChart1"/>
    <dgm:cxn modelId="{73D07D4F-E14A-4DF7-91BD-29EF2F33C7C5}" type="presParOf" srcId="{88061719-A912-4944-A9E7-448F964BE05A}" destId="{D8667EB1-1B76-4084-BEC2-64CE34722306}" srcOrd="3" destOrd="0" presId="urn:microsoft.com/office/officeart/2005/8/layout/orgChart1"/>
    <dgm:cxn modelId="{E4AEBD92-7AEC-4A3D-8BFC-ED886E3DE276}" type="presParOf" srcId="{D8667EB1-1B76-4084-BEC2-64CE34722306}" destId="{35D89972-0F19-41D6-A8B3-CA4DB369F7AE}" srcOrd="0" destOrd="0" presId="urn:microsoft.com/office/officeart/2005/8/layout/orgChart1"/>
    <dgm:cxn modelId="{24EC2C3F-25F0-4CDA-889C-5D315DDEC34A}" type="presParOf" srcId="{35D89972-0F19-41D6-A8B3-CA4DB369F7AE}" destId="{B1F522B8-6B26-4392-A7D8-EEA52572450F}" srcOrd="0" destOrd="0" presId="urn:microsoft.com/office/officeart/2005/8/layout/orgChart1"/>
    <dgm:cxn modelId="{AF032EAB-CBCD-42BE-BBA2-AA86EBDA1665}" type="presParOf" srcId="{35D89972-0F19-41D6-A8B3-CA4DB369F7AE}" destId="{F3C8E2FD-5AF4-4CBE-9F1C-628076A942C4}" srcOrd="1" destOrd="0" presId="urn:microsoft.com/office/officeart/2005/8/layout/orgChart1"/>
    <dgm:cxn modelId="{CBFB3201-ACDD-4B90-A1F6-87D060B66ED9}" type="presParOf" srcId="{D8667EB1-1B76-4084-BEC2-64CE34722306}" destId="{FCE5162E-E68A-40E5-8EDA-3092744CC869}" srcOrd="1" destOrd="0" presId="urn:microsoft.com/office/officeart/2005/8/layout/orgChart1"/>
    <dgm:cxn modelId="{1DCDD0AB-6088-482D-ADAE-05CEF340075D}" type="presParOf" srcId="{D8667EB1-1B76-4084-BEC2-64CE34722306}" destId="{F237129C-1F90-478C-9A87-DD36E8E74348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81E3C77-C0D6-42F9-8160-DCBEC132662C}" type="doc">
      <dgm:prSet loTypeId="urn:microsoft.com/office/officeart/2005/8/layout/orgChart1" loCatId="hierarchy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nb-NO"/>
        </a:p>
      </dgm:t>
    </dgm:pt>
    <dgm:pt modelId="{F24BAD50-0B45-4165-8204-D29F37BAC9D6}">
      <dgm:prSet phldrT="[Tekst]" custT="1"/>
      <dgm:spPr/>
      <dgm:t>
        <a:bodyPr/>
        <a:lstStyle/>
        <a:p>
          <a:endParaRPr lang="nb-NO" sz="1200" dirty="0" smtClean="0"/>
        </a:p>
        <a:p>
          <a:r>
            <a:rPr lang="nb-NO" sz="1200" dirty="0" smtClean="0"/>
            <a:t>Koordinerende </a:t>
          </a:r>
          <a:r>
            <a:rPr lang="nb-NO" sz="1200" dirty="0"/>
            <a:t>enhet</a:t>
          </a:r>
          <a:br>
            <a:rPr lang="nb-NO" sz="1200" dirty="0"/>
          </a:br>
          <a:r>
            <a:rPr lang="nb-NO" sz="1200" dirty="0"/>
            <a:t/>
          </a:r>
          <a:br>
            <a:rPr lang="nb-NO" sz="1200" dirty="0"/>
          </a:br>
          <a:endParaRPr lang="nb-NO" sz="1200" dirty="0"/>
        </a:p>
      </dgm:t>
    </dgm:pt>
    <dgm:pt modelId="{1FA31B6D-47B1-4F6F-90B7-6B5FB9C72C02}" type="parTrans" cxnId="{BABC85FA-C991-42E0-BA46-0659814E7C3D}">
      <dgm:prSet/>
      <dgm:spPr/>
      <dgm:t>
        <a:bodyPr/>
        <a:lstStyle/>
        <a:p>
          <a:endParaRPr lang="nb-NO" sz="1200"/>
        </a:p>
      </dgm:t>
    </dgm:pt>
    <dgm:pt modelId="{F38EAC80-BA10-4BBD-9207-DE665AA060C8}" type="sibTrans" cxnId="{BABC85FA-C991-42E0-BA46-0659814E7C3D}">
      <dgm:prSet/>
      <dgm:spPr/>
      <dgm:t>
        <a:bodyPr/>
        <a:lstStyle/>
        <a:p>
          <a:endParaRPr lang="nb-NO" sz="1200"/>
        </a:p>
      </dgm:t>
    </dgm:pt>
    <dgm:pt modelId="{5C9B18BF-20EE-4BEE-B3DA-5CCBF4F9F41F}">
      <dgm:prSet phldrT="[Tekst]" custT="1"/>
      <dgm:spPr/>
      <dgm:t>
        <a:bodyPr/>
        <a:lstStyle/>
        <a:p>
          <a:pPr algn="l"/>
          <a:endParaRPr lang="nb-NO" sz="1200" dirty="0" smtClean="0"/>
        </a:p>
        <a:p>
          <a:pPr algn="l"/>
          <a:r>
            <a:rPr lang="nb-NO" sz="1200" dirty="0" smtClean="0"/>
            <a:t>Tjeneste</a:t>
          </a:r>
          <a:br>
            <a:rPr lang="nb-NO" sz="1200" dirty="0" smtClean="0"/>
          </a:br>
          <a:r>
            <a:rPr lang="nb-NO" sz="1200" dirty="0" smtClean="0"/>
            <a:t>kontoret</a:t>
          </a:r>
          <a:endParaRPr lang="nb-NO" sz="1200" dirty="0"/>
        </a:p>
        <a:p>
          <a:pPr algn="l"/>
          <a:r>
            <a:rPr lang="nb-NO" sz="1200" dirty="0"/>
            <a:t/>
          </a:r>
          <a:br>
            <a:rPr lang="nb-NO" sz="1200" dirty="0"/>
          </a:br>
          <a:endParaRPr lang="nb-NO" sz="1200" dirty="0"/>
        </a:p>
      </dgm:t>
    </dgm:pt>
    <dgm:pt modelId="{F32DBA2F-2507-4F9A-A1CC-0CBBC68D40EC}" type="parTrans" cxnId="{F75B12AC-DD78-4D8F-AC8F-C22B0C151889}">
      <dgm:prSet/>
      <dgm:spPr/>
      <dgm:t>
        <a:bodyPr/>
        <a:lstStyle/>
        <a:p>
          <a:endParaRPr lang="nb-NO" sz="1200"/>
        </a:p>
      </dgm:t>
    </dgm:pt>
    <dgm:pt modelId="{787CF564-4231-47D7-8591-6DC575F00D86}" type="sibTrans" cxnId="{F75B12AC-DD78-4D8F-AC8F-C22B0C151889}">
      <dgm:prSet/>
      <dgm:spPr/>
      <dgm:t>
        <a:bodyPr/>
        <a:lstStyle/>
        <a:p>
          <a:endParaRPr lang="nb-NO" sz="1200"/>
        </a:p>
      </dgm:t>
    </dgm:pt>
    <dgm:pt modelId="{4D9FFD35-03A3-42DD-9DD0-04E2CD25F869}">
      <dgm:prSet phldrT="[Tekst]" custT="1"/>
      <dgm:spPr/>
      <dgm:t>
        <a:bodyPr/>
        <a:lstStyle/>
        <a:p>
          <a:r>
            <a:rPr lang="nb-NO" sz="1200" dirty="0"/>
            <a:t>Rehabilitering </a:t>
          </a:r>
          <a:br>
            <a:rPr lang="nb-NO" sz="1200" dirty="0"/>
          </a:br>
          <a:r>
            <a:rPr lang="nb-NO" sz="1200" dirty="0"/>
            <a:t/>
          </a:r>
          <a:br>
            <a:rPr lang="nb-NO" sz="1200" dirty="0"/>
          </a:br>
          <a:endParaRPr lang="nb-NO" sz="1200" dirty="0"/>
        </a:p>
      </dgm:t>
    </dgm:pt>
    <dgm:pt modelId="{4CBA0F9C-1BC4-4E2E-9B8D-A41A28302B77}" type="parTrans" cxnId="{72EF8753-4220-4FD3-AB5A-A4634F24B26F}">
      <dgm:prSet/>
      <dgm:spPr/>
      <dgm:t>
        <a:bodyPr/>
        <a:lstStyle/>
        <a:p>
          <a:endParaRPr lang="nb-NO" sz="1200"/>
        </a:p>
      </dgm:t>
    </dgm:pt>
    <dgm:pt modelId="{ED8588E3-EE9C-413A-BA2E-E75AAB0C633E}" type="sibTrans" cxnId="{72EF8753-4220-4FD3-AB5A-A4634F24B26F}">
      <dgm:prSet/>
      <dgm:spPr/>
      <dgm:t>
        <a:bodyPr/>
        <a:lstStyle/>
        <a:p>
          <a:endParaRPr lang="nb-NO" sz="1200"/>
        </a:p>
      </dgm:t>
    </dgm:pt>
    <dgm:pt modelId="{A24CEA06-482A-48CF-B287-A2223E3D1000}">
      <dgm:prSet phldrT="[Tekst]" custT="1"/>
      <dgm:spPr/>
      <dgm:t>
        <a:bodyPr/>
        <a:lstStyle/>
        <a:p>
          <a:pPr algn="l"/>
          <a:r>
            <a:rPr lang="nb-NO" sz="1200" dirty="0"/>
            <a:t>Transport og </a:t>
          </a:r>
          <a:br>
            <a:rPr lang="nb-NO" sz="1200" dirty="0"/>
          </a:br>
          <a:r>
            <a:rPr lang="nb-NO" sz="1200" dirty="0" smtClean="0"/>
            <a:t>hjelpemiddel</a:t>
          </a:r>
          <a:br>
            <a:rPr lang="nb-NO" sz="1200" dirty="0" smtClean="0"/>
          </a:br>
          <a:r>
            <a:rPr lang="nb-NO" sz="1200" dirty="0" smtClean="0"/>
            <a:t>lager</a:t>
          </a:r>
          <a:r>
            <a:rPr lang="nb-NO" sz="1200" dirty="0"/>
            <a:t/>
          </a:r>
          <a:br>
            <a:rPr lang="nb-NO" sz="1200" dirty="0"/>
          </a:br>
          <a:endParaRPr lang="nb-NO" sz="1200" dirty="0"/>
        </a:p>
      </dgm:t>
    </dgm:pt>
    <dgm:pt modelId="{97E74F9A-86E8-4798-ACE6-32085C5DF23E}" type="parTrans" cxnId="{3A52DC57-8DF5-4675-A348-3F486E5C5B42}">
      <dgm:prSet/>
      <dgm:spPr/>
      <dgm:t>
        <a:bodyPr/>
        <a:lstStyle/>
        <a:p>
          <a:endParaRPr lang="nb-NO" sz="1200"/>
        </a:p>
      </dgm:t>
    </dgm:pt>
    <dgm:pt modelId="{BAE66EA6-898E-452C-80B4-E38EB0B7F468}" type="sibTrans" cxnId="{3A52DC57-8DF5-4675-A348-3F486E5C5B42}">
      <dgm:prSet/>
      <dgm:spPr/>
      <dgm:t>
        <a:bodyPr/>
        <a:lstStyle/>
        <a:p>
          <a:endParaRPr lang="nb-NO" sz="1200"/>
        </a:p>
      </dgm:t>
    </dgm:pt>
    <dgm:pt modelId="{E6098DC9-E053-4A81-A3FC-C8876E0B9E9B}">
      <dgm:prSet custT="1"/>
      <dgm:spPr/>
      <dgm:t>
        <a:bodyPr/>
        <a:lstStyle/>
        <a:p>
          <a:r>
            <a:rPr lang="nb-NO" sz="1200" dirty="0"/>
            <a:t>Rådgiverteam</a:t>
          </a:r>
          <a:br>
            <a:rPr lang="nb-NO" sz="1200" dirty="0"/>
          </a:br>
          <a:endParaRPr lang="nb-NO" sz="1200" dirty="0"/>
        </a:p>
      </dgm:t>
    </dgm:pt>
    <dgm:pt modelId="{ADB5ED04-CDA6-4990-8812-DECA19874407}" type="parTrans" cxnId="{98C6DDAD-E166-4BC0-8786-CE6D2BEEC555}">
      <dgm:prSet/>
      <dgm:spPr/>
      <dgm:t>
        <a:bodyPr/>
        <a:lstStyle/>
        <a:p>
          <a:endParaRPr lang="nb-NO" sz="1200"/>
        </a:p>
      </dgm:t>
    </dgm:pt>
    <dgm:pt modelId="{C4F14348-188F-4DAA-8C72-60C4CC9CA48E}" type="sibTrans" cxnId="{98C6DDAD-E166-4BC0-8786-CE6D2BEEC555}">
      <dgm:prSet/>
      <dgm:spPr/>
      <dgm:t>
        <a:bodyPr/>
        <a:lstStyle/>
        <a:p>
          <a:endParaRPr lang="nb-NO" sz="1200"/>
        </a:p>
      </dgm:t>
    </dgm:pt>
    <dgm:pt modelId="{BEC7D935-5E8B-48FF-93F6-C3DBE4482F3E}">
      <dgm:prSet custT="1"/>
      <dgm:spPr/>
      <dgm:t>
        <a:bodyPr/>
        <a:lstStyle/>
        <a:p>
          <a:pPr algn="l"/>
          <a:r>
            <a:rPr lang="nb-NO" sz="1200" dirty="0"/>
            <a:t>Innsatsteam </a:t>
          </a:r>
          <a:r>
            <a:rPr lang="nb-NO" sz="1200" dirty="0" smtClean="0"/>
            <a:t>hverdags</a:t>
          </a:r>
          <a:br>
            <a:rPr lang="nb-NO" sz="1200" dirty="0" smtClean="0"/>
          </a:br>
          <a:r>
            <a:rPr lang="nb-NO" sz="1200" dirty="0" smtClean="0"/>
            <a:t>rehabilitering </a:t>
          </a:r>
          <a:endParaRPr lang="nb-NO" sz="1200" dirty="0"/>
        </a:p>
      </dgm:t>
    </dgm:pt>
    <dgm:pt modelId="{40B51C4C-4016-4544-A33D-8724B42113BF}" type="parTrans" cxnId="{15D71BC3-9EDB-47D3-B1E9-62FA6B8B5966}">
      <dgm:prSet/>
      <dgm:spPr/>
      <dgm:t>
        <a:bodyPr/>
        <a:lstStyle/>
        <a:p>
          <a:endParaRPr lang="nb-NO" sz="1200"/>
        </a:p>
      </dgm:t>
    </dgm:pt>
    <dgm:pt modelId="{423ACDCA-1065-4ADE-B783-F36C0D2D41DC}" type="sibTrans" cxnId="{15D71BC3-9EDB-47D3-B1E9-62FA6B8B5966}">
      <dgm:prSet/>
      <dgm:spPr/>
      <dgm:t>
        <a:bodyPr/>
        <a:lstStyle/>
        <a:p>
          <a:endParaRPr lang="nb-NO" sz="1200"/>
        </a:p>
      </dgm:t>
    </dgm:pt>
    <dgm:pt modelId="{ED30359E-B2CC-46AD-B85F-CB512600ABFB}">
      <dgm:prSet custT="1"/>
      <dgm:spPr/>
      <dgm:t>
        <a:bodyPr/>
        <a:lstStyle/>
        <a:p>
          <a:pPr algn="l"/>
          <a:r>
            <a:rPr lang="nb-NO" sz="1200" dirty="0"/>
            <a:t>Fysio- og </a:t>
          </a:r>
          <a:r>
            <a:rPr lang="nb-NO" sz="1200" dirty="0" err="1" smtClean="0"/>
            <a:t>ergotera-</a:t>
          </a:r>
          <a:r>
            <a:rPr lang="nb-NO" sz="1200" dirty="0" smtClean="0"/>
            <a:t/>
          </a:r>
          <a:br>
            <a:rPr lang="nb-NO" sz="1200" dirty="0" smtClean="0"/>
          </a:br>
          <a:r>
            <a:rPr lang="nb-NO" sz="1200" dirty="0" err="1" smtClean="0"/>
            <a:t>peuter</a:t>
          </a:r>
          <a:r>
            <a:rPr lang="nb-NO" sz="1200" dirty="0" smtClean="0"/>
            <a:t> </a:t>
          </a:r>
          <a:endParaRPr lang="nb-NO" sz="1200" dirty="0"/>
        </a:p>
      </dgm:t>
    </dgm:pt>
    <dgm:pt modelId="{73249423-A6D5-4EA1-A681-AF39B66CFBE8}" type="parTrans" cxnId="{E8A9640D-D95C-41C7-AB7D-652B32F5F606}">
      <dgm:prSet/>
      <dgm:spPr/>
      <dgm:t>
        <a:bodyPr/>
        <a:lstStyle/>
        <a:p>
          <a:endParaRPr lang="nb-NO" sz="1200"/>
        </a:p>
      </dgm:t>
    </dgm:pt>
    <dgm:pt modelId="{4493D2EB-2F8A-4CB2-B48D-C1C2B00CF2F0}" type="sibTrans" cxnId="{E8A9640D-D95C-41C7-AB7D-652B32F5F606}">
      <dgm:prSet/>
      <dgm:spPr/>
      <dgm:t>
        <a:bodyPr/>
        <a:lstStyle/>
        <a:p>
          <a:endParaRPr lang="nb-NO" sz="1200"/>
        </a:p>
      </dgm:t>
    </dgm:pt>
    <dgm:pt modelId="{DF8CE158-9750-446A-B7A6-F05C39B02907}">
      <dgm:prSet custT="1"/>
      <dgm:spPr/>
      <dgm:t>
        <a:bodyPr/>
        <a:lstStyle/>
        <a:p>
          <a:pPr algn="l"/>
          <a:r>
            <a:rPr lang="nb-NO" sz="1200" dirty="0" smtClean="0"/>
            <a:t>Transport</a:t>
          </a:r>
          <a:br>
            <a:rPr lang="nb-NO" sz="1200" dirty="0" smtClean="0"/>
          </a:br>
          <a:r>
            <a:rPr lang="nb-NO" sz="1200" dirty="0" smtClean="0"/>
            <a:t>tjeneste</a:t>
          </a:r>
          <a:endParaRPr lang="nb-NO" sz="1200" dirty="0"/>
        </a:p>
      </dgm:t>
    </dgm:pt>
    <dgm:pt modelId="{9EF46F87-5F60-47AE-8AB1-C2425D3B1D80}" type="parTrans" cxnId="{20F9846D-0E63-490C-B6AC-2A4BB3F49613}">
      <dgm:prSet/>
      <dgm:spPr/>
      <dgm:t>
        <a:bodyPr/>
        <a:lstStyle/>
        <a:p>
          <a:endParaRPr lang="nb-NO" sz="1200"/>
        </a:p>
      </dgm:t>
    </dgm:pt>
    <dgm:pt modelId="{1A7BE4A6-0514-481F-8A6E-A1A691506F35}" type="sibTrans" cxnId="{20F9846D-0E63-490C-B6AC-2A4BB3F49613}">
      <dgm:prSet/>
      <dgm:spPr/>
      <dgm:t>
        <a:bodyPr/>
        <a:lstStyle/>
        <a:p>
          <a:endParaRPr lang="nb-NO" sz="1200"/>
        </a:p>
      </dgm:t>
    </dgm:pt>
    <dgm:pt modelId="{371A4D3F-1795-4F3E-A331-FF0047016524}">
      <dgm:prSet custT="1"/>
      <dgm:spPr/>
      <dgm:t>
        <a:bodyPr/>
        <a:lstStyle/>
        <a:p>
          <a:pPr algn="l"/>
          <a:r>
            <a:rPr lang="nb-NO" sz="1200" dirty="0"/>
            <a:t>Montører </a:t>
          </a:r>
          <a:r>
            <a:rPr lang="nb-NO" sz="1200" dirty="0" smtClean="0"/>
            <a:t>hjelpemidler </a:t>
          </a:r>
          <a:r>
            <a:rPr lang="nb-NO" sz="1200" dirty="0"/>
            <a:t>og trygghetsalarm</a:t>
          </a:r>
        </a:p>
      </dgm:t>
    </dgm:pt>
    <dgm:pt modelId="{19651405-2B66-4691-B857-AD27B9D9C397}" type="parTrans" cxnId="{9D7F7C36-2BCE-40C2-8F49-AA24428BDBB1}">
      <dgm:prSet/>
      <dgm:spPr/>
      <dgm:t>
        <a:bodyPr/>
        <a:lstStyle/>
        <a:p>
          <a:endParaRPr lang="nb-NO" sz="1200"/>
        </a:p>
      </dgm:t>
    </dgm:pt>
    <dgm:pt modelId="{073A1156-459D-41D9-9B2D-FDA731CCFA26}" type="sibTrans" cxnId="{9D7F7C36-2BCE-40C2-8F49-AA24428BDBB1}">
      <dgm:prSet/>
      <dgm:spPr/>
      <dgm:t>
        <a:bodyPr/>
        <a:lstStyle/>
        <a:p>
          <a:endParaRPr lang="nb-NO" sz="1200"/>
        </a:p>
      </dgm:t>
    </dgm:pt>
    <dgm:pt modelId="{E27CFCDC-19DE-4988-87DE-28C63338E0E2}">
      <dgm:prSet custT="1"/>
      <dgm:spPr/>
      <dgm:t>
        <a:bodyPr/>
        <a:lstStyle/>
        <a:p>
          <a:pPr algn="l"/>
          <a:r>
            <a:rPr lang="nb-NO" sz="1200" dirty="0" smtClean="0"/>
            <a:t>Frivillighetskoordinator</a:t>
          </a:r>
          <a:endParaRPr lang="nb-NO" sz="1200" dirty="0"/>
        </a:p>
      </dgm:t>
    </dgm:pt>
    <dgm:pt modelId="{5B9E076F-0FFB-4392-BF96-78EC982203E9}" type="parTrans" cxnId="{EF0CFB77-CF81-4947-9F5C-14290163E5B4}">
      <dgm:prSet/>
      <dgm:spPr/>
      <dgm:t>
        <a:bodyPr/>
        <a:lstStyle/>
        <a:p>
          <a:endParaRPr lang="nb-NO" sz="1200"/>
        </a:p>
      </dgm:t>
    </dgm:pt>
    <dgm:pt modelId="{FF2FD119-60D6-4A1F-B938-0B686457105F}" type="sibTrans" cxnId="{EF0CFB77-CF81-4947-9F5C-14290163E5B4}">
      <dgm:prSet/>
      <dgm:spPr/>
      <dgm:t>
        <a:bodyPr/>
        <a:lstStyle/>
        <a:p>
          <a:endParaRPr lang="nb-NO" sz="1200"/>
        </a:p>
      </dgm:t>
    </dgm:pt>
    <dgm:pt modelId="{61B9FED0-8B6B-4545-A600-3AE76304319D}">
      <dgm:prSet custT="1"/>
      <dgm:spPr/>
      <dgm:t>
        <a:bodyPr/>
        <a:lstStyle/>
        <a:p>
          <a:pPr algn="l"/>
          <a:r>
            <a:rPr lang="nb-NO" sz="1200" dirty="0"/>
            <a:t>Kreftkoordinator</a:t>
          </a:r>
        </a:p>
      </dgm:t>
    </dgm:pt>
    <dgm:pt modelId="{CD83BD58-8AF0-4434-AADD-6D489A595768}" type="parTrans" cxnId="{DB2CD351-9BC5-497C-8E13-69AB3B59EBCA}">
      <dgm:prSet/>
      <dgm:spPr/>
      <dgm:t>
        <a:bodyPr/>
        <a:lstStyle/>
        <a:p>
          <a:endParaRPr lang="nb-NO" sz="1200"/>
        </a:p>
      </dgm:t>
    </dgm:pt>
    <dgm:pt modelId="{EF1DDA89-A76C-430A-84EC-0B9F20D84327}" type="sibTrans" cxnId="{DB2CD351-9BC5-497C-8E13-69AB3B59EBCA}">
      <dgm:prSet/>
      <dgm:spPr/>
      <dgm:t>
        <a:bodyPr/>
        <a:lstStyle/>
        <a:p>
          <a:endParaRPr lang="nb-NO" sz="1200"/>
        </a:p>
      </dgm:t>
    </dgm:pt>
    <dgm:pt modelId="{6CB18535-C365-4164-89E2-0F4B3B2ABCCF}">
      <dgm:prSet custT="1"/>
      <dgm:spPr/>
      <dgm:t>
        <a:bodyPr/>
        <a:lstStyle/>
        <a:p>
          <a:pPr algn="l"/>
          <a:r>
            <a:rPr lang="nb-NO" sz="1200" dirty="0"/>
            <a:t>Demensrådgivere </a:t>
          </a:r>
        </a:p>
      </dgm:t>
    </dgm:pt>
    <dgm:pt modelId="{20A6AD45-9AC2-45DE-88C1-B6FDBC7382A3}" type="parTrans" cxnId="{0E685E49-4104-42B8-B05F-779FA336454C}">
      <dgm:prSet/>
      <dgm:spPr/>
      <dgm:t>
        <a:bodyPr/>
        <a:lstStyle/>
        <a:p>
          <a:endParaRPr lang="nb-NO" sz="1200"/>
        </a:p>
      </dgm:t>
    </dgm:pt>
    <dgm:pt modelId="{B19B7D8E-6CBC-45CA-913D-16B3ECE165CC}" type="sibTrans" cxnId="{0E685E49-4104-42B8-B05F-779FA336454C}">
      <dgm:prSet/>
      <dgm:spPr/>
      <dgm:t>
        <a:bodyPr/>
        <a:lstStyle/>
        <a:p>
          <a:endParaRPr lang="nb-NO" sz="1200"/>
        </a:p>
      </dgm:t>
    </dgm:pt>
    <dgm:pt modelId="{4D710672-6A51-4D13-BC36-63627C26528B}">
      <dgm:prSet custT="1"/>
      <dgm:spPr/>
      <dgm:t>
        <a:bodyPr/>
        <a:lstStyle/>
        <a:p>
          <a:pPr algn="l"/>
          <a:r>
            <a:rPr lang="nb-NO" sz="1200" dirty="0" smtClean="0"/>
            <a:t>Rehabiliteringsrådgiver  </a:t>
          </a:r>
          <a:br>
            <a:rPr lang="nb-NO" sz="1200" dirty="0" smtClean="0"/>
          </a:br>
          <a:r>
            <a:rPr lang="nb-NO" sz="1200" dirty="0" smtClean="0"/>
            <a:t>Frisklivssentral og  </a:t>
          </a:r>
          <a:r>
            <a:rPr lang="nb-NO" sz="1200" dirty="0"/>
            <a:t>driftstilskudd </a:t>
          </a:r>
          <a:r>
            <a:rPr lang="nb-NO" sz="1200" dirty="0" smtClean="0"/>
            <a:t>- </a:t>
          </a:r>
          <a:r>
            <a:rPr lang="nb-NO" sz="1200" dirty="0" err="1" smtClean="0"/>
            <a:t>fysio</a:t>
          </a:r>
          <a:endParaRPr lang="nb-NO" sz="1200" dirty="0"/>
        </a:p>
      </dgm:t>
    </dgm:pt>
    <dgm:pt modelId="{E718F94C-BC06-4809-A873-780B0DF2DBF6}" type="parTrans" cxnId="{DCEEB0FF-5BE4-48F4-B6E8-8408B94A4951}">
      <dgm:prSet/>
      <dgm:spPr/>
      <dgm:t>
        <a:bodyPr/>
        <a:lstStyle/>
        <a:p>
          <a:endParaRPr lang="nb-NO" sz="1200"/>
        </a:p>
      </dgm:t>
    </dgm:pt>
    <dgm:pt modelId="{41271CA3-BA1B-474B-8636-E7498DFC89BA}" type="sibTrans" cxnId="{DCEEB0FF-5BE4-48F4-B6E8-8408B94A4951}">
      <dgm:prSet/>
      <dgm:spPr/>
      <dgm:t>
        <a:bodyPr/>
        <a:lstStyle/>
        <a:p>
          <a:endParaRPr lang="nb-NO" sz="1200"/>
        </a:p>
      </dgm:t>
    </dgm:pt>
    <dgm:pt modelId="{834B0618-6325-48DC-9730-97E602125EDA}">
      <dgm:prSet custT="1"/>
      <dgm:spPr/>
      <dgm:t>
        <a:bodyPr/>
        <a:lstStyle/>
        <a:p>
          <a:pPr algn="l"/>
          <a:endParaRPr lang="nb-NO" sz="1200" dirty="0" smtClean="0"/>
        </a:p>
        <a:p>
          <a:pPr algn="l"/>
          <a:r>
            <a:rPr lang="nb-NO" sz="1200" dirty="0" smtClean="0"/>
            <a:t>KØH </a:t>
          </a:r>
          <a:r>
            <a:rPr lang="nb-NO" sz="1200" dirty="0"/>
            <a:t>/</a:t>
          </a:r>
          <a:r>
            <a:rPr lang="nb-NO" sz="1200" dirty="0" smtClean="0"/>
            <a:t>UKP</a:t>
          </a:r>
          <a:br>
            <a:rPr lang="nb-NO" sz="1200" dirty="0" smtClean="0"/>
          </a:br>
          <a:r>
            <a:rPr lang="nb-NO" sz="1200" dirty="0" smtClean="0"/>
            <a:t>Myratunet </a:t>
          </a:r>
          <a:endParaRPr lang="nb-NO" sz="1200" dirty="0"/>
        </a:p>
        <a:p>
          <a:pPr algn="l"/>
          <a:r>
            <a:rPr lang="nb-NO" sz="1200" dirty="0"/>
            <a:t> </a:t>
          </a:r>
        </a:p>
      </dgm:t>
    </dgm:pt>
    <dgm:pt modelId="{0F403034-1F06-4B82-81AA-0B20AA39ED56}" type="parTrans" cxnId="{FCBF5215-2EBC-44A5-B98F-01A91D0DF5E8}">
      <dgm:prSet/>
      <dgm:spPr/>
      <dgm:t>
        <a:bodyPr/>
        <a:lstStyle/>
        <a:p>
          <a:endParaRPr lang="nb-NO" sz="1200"/>
        </a:p>
      </dgm:t>
    </dgm:pt>
    <dgm:pt modelId="{B21E113B-33A8-40D5-8A65-67158B15E4FC}" type="sibTrans" cxnId="{FCBF5215-2EBC-44A5-B98F-01A91D0DF5E8}">
      <dgm:prSet/>
      <dgm:spPr/>
      <dgm:t>
        <a:bodyPr/>
        <a:lstStyle/>
        <a:p>
          <a:endParaRPr lang="nb-NO" sz="1200"/>
        </a:p>
      </dgm:t>
    </dgm:pt>
    <dgm:pt modelId="{05F6643D-2951-4A4A-BB6F-1646BEC50ED3}">
      <dgm:prSet custT="1"/>
      <dgm:spPr/>
      <dgm:t>
        <a:bodyPr/>
        <a:lstStyle/>
        <a:p>
          <a:pPr algn="l"/>
          <a:r>
            <a:rPr lang="nb-NO" sz="1200" dirty="0"/>
            <a:t>Korttid 3 </a:t>
          </a:r>
          <a:r>
            <a:rPr lang="nb-NO" sz="1200" dirty="0" smtClean="0"/>
            <a:t>etg Rehab.døgn Myratunet</a:t>
          </a:r>
          <a:endParaRPr lang="nb-NO" sz="1200" dirty="0"/>
        </a:p>
      </dgm:t>
    </dgm:pt>
    <dgm:pt modelId="{C173BEBD-72B6-4A3F-BCE7-68060BEECC64}" type="parTrans" cxnId="{68C2E605-EC60-4E9F-8E33-282DD80E802E}">
      <dgm:prSet/>
      <dgm:spPr/>
      <dgm:t>
        <a:bodyPr/>
        <a:lstStyle/>
        <a:p>
          <a:endParaRPr lang="nb-NO" sz="1200"/>
        </a:p>
      </dgm:t>
    </dgm:pt>
    <dgm:pt modelId="{E3D41467-B35E-480D-A9B1-773FE7C0FF1C}" type="sibTrans" cxnId="{68C2E605-EC60-4E9F-8E33-282DD80E802E}">
      <dgm:prSet/>
      <dgm:spPr/>
      <dgm:t>
        <a:bodyPr/>
        <a:lstStyle/>
        <a:p>
          <a:endParaRPr lang="nb-NO" sz="1200"/>
        </a:p>
      </dgm:t>
    </dgm:pt>
    <dgm:pt modelId="{E7F25CA6-B463-46FE-BA7D-6170DA3CC7E9}">
      <dgm:prSet custT="1"/>
      <dgm:spPr/>
      <dgm:t>
        <a:bodyPr/>
        <a:lstStyle/>
        <a:p>
          <a:pPr algn="l"/>
          <a:r>
            <a:rPr lang="nb-NO" sz="1200" dirty="0"/>
            <a:t>Korttid </a:t>
          </a:r>
          <a:r>
            <a:rPr lang="nb-NO" sz="1200" dirty="0" smtClean="0"/>
            <a:t>2.etg</a:t>
          </a:r>
          <a:br>
            <a:rPr lang="nb-NO" sz="1200" dirty="0" smtClean="0"/>
          </a:br>
          <a:r>
            <a:rPr lang="nb-NO" sz="1200" dirty="0" smtClean="0"/>
            <a:t>Myratunet</a:t>
          </a:r>
          <a:endParaRPr lang="nb-NO" sz="1200" dirty="0"/>
        </a:p>
      </dgm:t>
    </dgm:pt>
    <dgm:pt modelId="{F72B44B4-2401-4988-948F-945838A5A09A}" type="parTrans" cxnId="{457E730A-FF0D-4753-8D82-5D93F30514AE}">
      <dgm:prSet/>
      <dgm:spPr/>
      <dgm:t>
        <a:bodyPr/>
        <a:lstStyle/>
        <a:p>
          <a:endParaRPr lang="nb-NO" sz="1200"/>
        </a:p>
      </dgm:t>
    </dgm:pt>
    <dgm:pt modelId="{56D16C8D-D5F1-4CE8-879F-9AB983212DED}" type="sibTrans" cxnId="{457E730A-FF0D-4753-8D82-5D93F30514AE}">
      <dgm:prSet/>
      <dgm:spPr/>
      <dgm:t>
        <a:bodyPr/>
        <a:lstStyle/>
        <a:p>
          <a:endParaRPr lang="nb-NO" sz="1200"/>
        </a:p>
      </dgm:t>
    </dgm:pt>
    <dgm:pt modelId="{CC562DCB-6246-4F0D-97FB-D9A872BA5C0B}">
      <dgm:prSet custT="1"/>
      <dgm:spPr/>
      <dgm:t>
        <a:bodyPr/>
        <a:lstStyle/>
        <a:p>
          <a:pPr algn="l"/>
          <a:r>
            <a:rPr lang="nb-NO" sz="1200" dirty="0" smtClean="0"/>
            <a:t>Rådgivere Gerica og velferdsteknologi</a:t>
          </a:r>
          <a:endParaRPr lang="nb-NO" sz="1200" dirty="0"/>
        </a:p>
      </dgm:t>
    </dgm:pt>
    <dgm:pt modelId="{9B613946-12FE-41AC-8877-818B639074DE}" type="parTrans" cxnId="{88C9A53B-4462-4A2C-B91D-8D6E07A1BACE}">
      <dgm:prSet/>
      <dgm:spPr/>
      <dgm:t>
        <a:bodyPr/>
        <a:lstStyle/>
        <a:p>
          <a:endParaRPr lang="nb-NO" sz="1200"/>
        </a:p>
      </dgm:t>
    </dgm:pt>
    <dgm:pt modelId="{27AC5BAD-CF63-4AE5-8E09-4195276D672E}" type="sibTrans" cxnId="{88C9A53B-4462-4A2C-B91D-8D6E07A1BACE}">
      <dgm:prSet/>
      <dgm:spPr/>
      <dgm:t>
        <a:bodyPr/>
        <a:lstStyle/>
        <a:p>
          <a:endParaRPr lang="nb-NO" sz="1200"/>
        </a:p>
      </dgm:t>
    </dgm:pt>
    <dgm:pt modelId="{2F4582E5-F127-40DB-9A78-A5366AD06E02}">
      <dgm:prSet custT="1"/>
      <dgm:spPr/>
      <dgm:t>
        <a:bodyPr/>
        <a:lstStyle/>
        <a:p>
          <a:pPr algn="l"/>
          <a:r>
            <a:rPr lang="nb-NO" sz="1200" dirty="0" smtClean="0"/>
            <a:t>Rehabiliteringsrådgiver Individuell Plan</a:t>
          </a:r>
          <a:endParaRPr lang="nb-NO" sz="1200" dirty="0"/>
        </a:p>
      </dgm:t>
    </dgm:pt>
    <dgm:pt modelId="{A4C06FFE-B216-4012-8EE6-FF5E761533EA}" type="parTrans" cxnId="{872D2D3A-56D9-43FB-A981-A7EF99BF5CD4}">
      <dgm:prSet/>
      <dgm:spPr/>
      <dgm:t>
        <a:bodyPr/>
        <a:lstStyle/>
        <a:p>
          <a:endParaRPr lang="nb-NO" sz="1200"/>
        </a:p>
      </dgm:t>
    </dgm:pt>
    <dgm:pt modelId="{76A9C567-184B-4414-96CC-2EDF7BCC2676}" type="sibTrans" cxnId="{872D2D3A-56D9-43FB-A981-A7EF99BF5CD4}">
      <dgm:prSet/>
      <dgm:spPr/>
      <dgm:t>
        <a:bodyPr/>
        <a:lstStyle/>
        <a:p>
          <a:endParaRPr lang="nb-NO" sz="1200"/>
        </a:p>
      </dgm:t>
    </dgm:pt>
    <dgm:pt modelId="{2A5DAF6E-F63C-405C-8AAE-CD522BF61383}" type="pres">
      <dgm:prSet presAssocID="{481E3C77-C0D6-42F9-8160-DCBEC132662C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nb-NO"/>
        </a:p>
      </dgm:t>
    </dgm:pt>
    <dgm:pt modelId="{3B6A49A5-06FD-4AB6-BF68-535C843AB899}" type="pres">
      <dgm:prSet presAssocID="{F24BAD50-0B45-4165-8204-D29F37BAC9D6}" presName="hierRoot1" presStyleCnt="0">
        <dgm:presLayoutVars>
          <dgm:hierBranch val="init"/>
        </dgm:presLayoutVars>
      </dgm:prSet>
      <dgm:spPr/>
      <dgm:t>
        <a:bodyPr/>
        <a:lstStyle/>
        <a:p>
          <a:endParaRPr lang="nb-NO"/>
        </a:p>
      </dgm:t>
    </dgm:pt>
    <dgm:pt modelId="{9E689506-A636-431A-95BA-B086B36CD8A7}" type="pres">
      <dgm:prSet presAssocID="{F24BAD50-0B45-4165-8204-D29F37BAC9D6}" presName="rootComposite1" presStyleCnt="0"/>
      <dgm:spPr/>
      <dgm:t>
        <a:bodyPr/>
        <a:lstStyle/>
        <a:p>
          <a:endParaRPr lang="nb-NO"/>
        </a:p>
      </dgm:t>
    </dgm:pt>
    <dgm:pt modelId="{1B9E9731-7B6E-4AEB-A1E7-0A3C71CA3443}" type="pres">
      <dgm:prSet presAssocID="{F24BAD50-0B45-4165-8204-D29F37BAC9D6}" presName="rootText1" presStyleLbl="node0" presStyleIdx="0" presStyleCnt="1" custScaleX="153747" custLinFactNeighborX="2593" custLinFactNeighborY="8644">
        <dgm:presLayoutVars>
          <dgm:chPref val="3"/>
        </dgm:presLayoutVars>
      </dgm:prSet>
      <dgm:spPr/>
      <dgm:t>
        <a:bodyPr/>
        <a:lstStyle/>
        <a:p>
          <a:endParaRPr lang="nb-NO"/>
        </a:p>
      </dgm:t>
    </dgm:pt>
    <dgm:pt modelId="{FB93E982-91D4-45A1-BAC2-E194748D5D51}" type="pres">
      <dgm:prSet presAssocID="{F24BAD50-0B45-4165-8204-D29F37BAC9D6}" presName="rootConnector1" presStyleLbl="node1" presStyleIdx="0" presStyleCnt="0"/>
      <dgm:spPr/>
      <dgm:t>
        <a:bodyPr/>
        <a:lstStyle/>
        <a:p>
          <a:endParaRPr lang="nb-NO"/>
        </a:p>
      </dgm:t>
    </dgm:pt>
    <dgm:pt modelId="{E95FBFE9-54D4-42E1-B162-403BA157D626}" type="pres">
      <dgm:prSet presAssocID="{F24BAD50-0B45-4165-8204-D29F37BAC9D6}" presName="hierChild2" presStyleCnt="0"/>
      <dgm:spPr/>
      <dgm:t>
        <a:bodyPr/>
        <a:lstStyle/>
        <a:p>
          <a:endParaRPr lang="nb-NO"/>
        </a:p>
      </dgm:t>
    </dgm:pt>
    <dgm:pt modelId="{EE558851-FF20-493D-8647-82846148EB17}" type="pres">
      <dgm:prSet presAssocID="{F32DBA2F-2507-4F9A-A1CC-0CBBC68D40EC}" presName="Name37" presStyleLbl="parChTrans1D2" presStyleIdx="0" presStyleCnt="7"/>
      <dgm:spPr/>
      <dgm:t>
        <a:bodyPr/>
        <a:lstStyle/>
        <a:p>
          <a:endParaRPr lang="nb-NO"/>
        </a:p>
      </dgm:t>
    </dgm:pt>
    <dgm:pt modelId="{6BD6C710-FD9B-4310-A65B-D89AA5B0B26D}" type="pres">
      <dgm:prSet presAssocID="{5C9B18BF-20EE-4BEE-B3DA-5CCBF4F9F41F}" presName="hierRoot2" presStyleCnt="0">
        <dgm:presLayoutVars>
          <dgm:hierBranch/>
        </dgm:presLayoutVars>
      </dgm:prSet>
      <dgm:spPr/>
      <dgm:t>
        <a:bodyPr/>
        <a:lstStyle/>
        <a:p>
          <a:endParaRPr lang="nb-NO"/>
        </a:p>
      </dgm:t>
    </dgm:pt>
    <dgm:pt modelId="{3015A41B-9199-4FE4-BD82-3BB7477FF395}" type="pres">
      <dgm:prSet presAssocID="{5C9B18BF-20EE-4BEE-B3DA-5CCBF4F9F41F}" presName="rootComposite" presStyleCnt="0"/>
      <dgm:spPr/>
      <dgm:t>
        <a:bodyPr/>
        <a:lstStyle/>
        <a:p>
          <a:endParaRPr lang="nb-NO"/>
        </a:p>
      </dgm:t>
    </dgm:pt>
    <dgm:pt modelId="{9615A183-BB54-4F99-B8E8-90CF5895855F}" type="pres">
      <dgm:prSet presAssocID="{5C9B18BF-20EE-4BEE-B3DA-5CCBF4F9F41F}" presName="rootText" presStyleLbl="node2" presStyleIdx="0" presStyleCnt="7" custScaleY="135318">
        <dgm:presLayoutVars>
          <dgm:chPref val="3"/>
        </dgm:presLayoutVars>
      </dgm:prSet>
      <dgm:spPr/>
      <dgm:t>
        <a:bodyPr/>
        <a:lstStyle/>
        <a:p>
          <a:endParaRPr lang="nb-NO"/>
        </a:p>
      </dgm:t>
    </dgm:pt>
    <dgm:pt modelId="{44D3A458-CF92-4BBF-A9CD-665EB2F121B1}" type="pres">
      <dgm:prSet presAssocID="{5C9B18BF-20EE-4BEE-B3DA-5CCBF4F9F41F}" presName="rootConnector" presStyleLbl="node2" presStyleIdx="0" presStyleCnt="7"/>
      <dgm:spPr/>
      <dgm:t>
        <a:bodyPr/>
        <a:lstStyle/>
        <a:p>
          <a:endParaRPr lang="nb-NO"/>
        </a:p>
      </dgm:t>
    </dgm:pt>
    <dgm:pt modelId="{D858F7B7-8D13-4B81-B4BE-82300972D0AF}" type="pres">
      <dgm:prSet presAssocID="{5C9B18BF-20EE-4BEE-B3DA-5CCBF4F9F41F}" presName="hierChild4" presStyleCnt="0"/>
      <dgm:spPr/>
      <dgm:t>
        <a:bodyPr/>
        <a:lstStyle/>
        <a:p>
          <a:endParaRPr lang="nb-NO"/>
        </a:p>
      </dgm:t>
    </dgm:pt>
    <dgm:pt modelId="{96817F11-CABF-43F3-B572-C9680C78DCF2}" type="pres">
      <dgm:prSet presAssocID="{5C9B18BF-20EE-4BEE-B3DA-5CCBF4F9F41F}" presName="hierChild5" presStyleCnt="0"/>
      <dgm:spPr/>
      <dgm:t>
        <a:bodyPr/>
        <a:lstStyle/>
        <a:p>
          <a:endParaRPr lang="nb-NO"/>
        </a:p>
      </dgm:t>
    </dgm:pt>
    <dgm:pt modelId="{77883066-C08A-4419-BAD4-6C878A9EB9FC}" type="pres">
      <dgm:prSet presAssocID="{4CBA0F9C-1BC4-4E2E-9B8D-A41A28302B77}" presName="Name37" presStyleLbl="parChTrans1D2" presStyleIdx="1" presStyleCnt="7"/>
      <dgm:spPr/>
      <dgm:t>
        <a:bodyPr/>
        <a:lstStyle/>
        <a:p>
          <a:endParaRPr lang="nb-NO"/>
        </a:p>
      </dgm:t>
    </dgm:pt>
    <dgm:pt modelId="{029BDC05-CF36-487D-9DA1-1467E0F74F9E}" type="pres">
      <dgm:prSet presAssocID="{4D9FFD35-03A3-42DD-9DD0-04E2CD25F869}" presName="hierRoot2" presStyleCnt="0">
        <dgm:presLayoutVars>
          <dgm:hierBranch val="init"/>
        </dgm:presLayoutVars>
      </dgm:prSet>
      <dgm:spPr/>
      <dgm:t>
        <a:bodyPr/>
        <a:lstStyle/>
        <a:p>
          <a:endParaRPr lang="nb-NO"/>
        </a:p>
      </dgm:t>
    </dgm:pt>
    <dgm:pt modelId="{4FE95187-615E-4AEB-AD1B-25F2AAD43220}" type="pres">
      <dgm:prSet presAssocID="{4D9FFD35-03A3-42DD-9DD0-04E2CD25F869}" presName="rootComposite" presStyleCnt="0"/>
      <dgm:spPr/>
      <dgm:t>
        <a:bodyPr/>
        <a:lstStyle/>
        <a:p>
          <a:endParaRPr lang="nb-NO"/>
        </a:p>
      </dgm:t>
    </dgm:pt>
    <dgm:pt modelId="{276E2FDF-D59A-41CB-9B3A-F9EDB195B5C3}" type="pres">
      <dgm:prSet presAssocID="{4D9FFD35-03A3-42DD-9DD0-04E2CD25F869}" presName="rootText" presStyleLbl="node2" presStyleIdx="1" presStyleCnt="7" custScaleY="144908">
        <dgm:presLayoutVars>
          <dgm:chPref val="3"/>
        </dgm:presLayoutVars>
      </dgm:prSet>
      <dgm:spPr/>
      <dgm:t>
        <a:bodyPr/>
        <a:lstStyle/>
        <a:p>
          <a:endParaRPr lang="nb-NO"/>
        </a:p>
      </dgm:t>
    </dgm:pt>
    <dgm:pt modelId="{F3DBE849-33CA-4164-A1F3-9F80796245D6}" type="pres">
      <dgm:prSet presAssocID="{4D9FFD35-03A3-42DD-9DD0-04E2CD25F869}" presName="rootConnector" presStyleLbl="node2" presStyleIdx="1" presStyleCnt="7"/>
      <dgm:spPr/>
      <dgm:t>
        <a:bodyPr/>
        <a:lstStyle/>
        <a:p>
          <a:endParaRPr lang="nb-NO"/>
        </a:p>
      </dgm:t>
    </dgm:pt>
    <dgm:pt modelId="{B5169055-E546-4C88-A7C2-70B1D9B1BDB1}" type="pres">
      <dgm:prSet presAssocID="{4D9FFD35-03A3-42DD-9DD0-04E2CD25F869}" presName="hierChild4" presStyleCnt="0"/>
      <dgm:spPr/>
      <dgm:t>
        <a:bodyPr/>
        <a:lstStyle/>
        <a:p>
          <a:endParaRPr lang="nb-NO"/>
        </a:p>
      </dgm:t>
    </dgm:pt>
    <dgm:pt modelId="{0AE26D89-1F0C-482F-B399-6F0A78085FC9}" type="pres">
      <dgm:prSet presAssocID="{40B51C4C-4016-4544-A33D-8724B42113BF}" presName="Name37" presStyleLbl="parChTrans1D3" presStyleIdx="0" presStyleCnt="10"/>
      <dgm:spPr/>
      <dgm:t>
        <a:bodyPr/>
        <a:lstStyle/>
        <a:p>
          <a:endParaRPr lang="nb-NO"/>
        </a:p>
      </dgm:t>
    </dgm:pt>
    <dgm:pt modelId="{AD4C8090-95CC-4254-B756-6573ACE02F8C}" type="pres">
      <dgm:prSet presAssocID="{BEC7D935-5E8B-48FF-93F6-C3DBE4482F3E}" presName="hierRoot2" presStyleCnt="0">
        <dgm:presLayoutVars>
          <dgm:hierBranch val="init"/>
        </dgm:presLayoutVars>
      </dgm:prSet>
      <dgm:spPr/>
      <dgm:t>
        <a:bodyPr/>
        <a:lstStyle/>
        <a:p>
          <a:endParaRPr lang="nb-NO"/>
        </a:p>
      </dgm:t>
    </dgm:pt>
    <dgm:pt modelId="{D10E32CC-C239-4070-8F2C-89C54F824A36}" type="pres">
      <dgm:prSet presAssocID="{BEC7D935-5E8B-48FF-93F6-C3DBE4482F3E}" presName="rootComposite" presStyleCnt="0"/>
      <dgm:spPr/>
      <dgm:t>
        <a:bodyPr/>
        <a:lstStyle/>
        <a:p>
          <a:endParaRPr lang="nb-NO"/>
        </a:p>
      </dgm:t>
    </dgm:pt>
    <dgm:pt modelId="{6224E77B-5787-4A5C-B0C7-AB1E5900042B}" type="pres">
      <dgm:prSet presAssocID="{BEC7D935-5E8B-48FF-93F6-C3DBE4482F3E}" presName="rootText" presStyleLbl="node3" presStyleIdx="0" presStyleCnt="10">
        <dgm:presLayoutVars>
          <dgm:chPref val="3"/>
        </dgm:presLayoutVars>
      </dgm:prSet>
      <dgm:spPr/>
      <dgm:t>
        <a:bodyPr/>
        <a:lstStyle/>
        <a:p>
          <a:endParaRPr lang="nb-NO"/>
        </a:p>
      </dgm:t>
    </dgm:pt>
    <dgm:pt modelId="{B74E6FB4-76C4-4AF2-870A-37AE8191B5DA}" type="pres">
      <dgm:prSet presAssocID="{BEC7D935-5E8B-48FF-93F6-C3DBE4482F3E}" presName="rootConnector" presStyleLbl="node3" presStyleIdx="0" presStyleCnt="10"/>
      <dgm:spPr/>
      <dgm:t>
        <a:bodyPr/>
        <a:lstStyle/>
        <a:p>
          <a:endParaRPr lang="nb-NO"/>
        </a:p>
      </dgm:t>
    </dgm:pt>
    <dgm:pt modelId="{0D468156-1706-4D5C-AAB6-E71E827DED6C}" type="pres">
      <dgm:prSet presAssocID="{BEC7D935-5E8B-48FF-93F6-C3DBE4482F3E}" presName="hierChild4" presStyleCnt="0"/>
      <dgm:spPr/>
      <dgm:t>
        <a:bodyPr/>
        <a:lstStyle/>
        <a:p>
          <a:endParaRPr lang="nb-NO"/>
        </a:p>
      </dgm:t>
    </dgm:pt>
    <dgm:pt modelId="{BC505B9F-DD4A-46CA-9C80-0C47E731D18B}" type="pres">
      <dgm:prSet presAssocID="{BEC7D935-5E8B-48FF-93F6-C3DBE4482F3E}" presName="hierChild5" presStyleCnt="0"/>
      <dgm:spPr/>
      <dgm:t>
        <a:bodyPr/>
        <a:lstStyle/>
        <a:p>
          <a:endParaRPr lang="nb-NO"/>
        </a:p>
      </dgm:t>
    </dgm:pt>
    <dgm:pt modelId="{15DB25EA-BEF5-4DF2-BA0F-CEFA9D949586}" type="pres">
      <dgm:prSet presAssocID="{73249423-A6D5-4EA1-A681-AF39B66CFBE8}" presName="Name37" presStyleLbl="parChTrans1D3" presStyleIdx="1" presStyleCnt="10"/>
      <dgm:spPr/>
      <dgm:t>
        <a:bodyPr/>
        <a:lstStyle/>
        <a:p>
          <a:endParaRPr lang="nb-NO"/>
        </a:p>
      </dgm:t>
    </dgm:pt>
    <dgm:pt modelId="{979F6F75-D342-4BF7-B301-71AA65FD5058}" type="pres">
      <dgm:prSet presAssocID="{ED30359E-B2CC-46AD-B85F-CB512600ABFB}" presName="hierRoot2" presStyleCnt="0">
        <dgm:presLayoutVars>
          <dgm:hierBranch val="init"/>
        </dgm:presLayoutVars>
      </dgm:prSet>
      <dgm:spPr/>
      <dgm:t>
        <a:bodyPr/>
        <a:lstStyle/>
        <a:p>
          <a:endParaRPr lang="nb-NO"/>
        </a:p>
      </dgm:t>
    </dgm:pt>
    <dgm:pt modelId="{720E27E3-5E57-484C-88F7-3B432636FD8F}" type="pres">
      <dgm:prSet presAssocID="{ED30359E-B2CC-46AD-B85F-CB512600ABFB}" presName="rootComposite" presStyleCnt="0"/>
      <dgm:spPr/>
      <dgm:t>
        <a:bodyPr/>
        <a:lstStyle/>
        <a:p>
          <a:endParaRPr lang="nb-NO"/>
        </a:p>
      </dgm:t>
    </dgm:pt>
    <dgm:pt modelId="{B7813127-3C2B-42BD-BCCC-08942BB86AAC}" type="pres">
      <dgm:prSet presAssocID="{ED30359E-B2CC-46AD-B85F-CB512600ABFB}" presName="rootText" presStyleLbl="node3" presStyleIdx="1" presStyleCnt="10">
        <dgm:presLayoutVars>
          <dgm:chPref val="3"/>
        </dgm:presLayoutVars>
      </dgm:prSet>
      <dgm:spPr/>
      <dgm:t>
        <a:bodyPr/>
        <a:lstStyle/>
        <a:p>
          <a:endParaRPr lang="nb-NO"/>
        </a:p>
      </dgm:t>
    </dgm:pt>
    <dgm:pt modelId="{D205BFDC-DE85-49A6-99D3-F477428DDF5D}" type="pres">
      <dgm:prSet presAssocID="{ED30359E-B2CC-46AD-B85F-CB512600ABFB}" presName="rootConnector" presStyleLbl="node3" presStyleIdx="1" presStyleCnt="10"/>
      <dgm:spPr/>
      <dgm:t>
        <a:bodyPr/>
        <a:lstStyle/>
        <a:p>
          <a:endParaRPr lang="nb-NO"/>
        </a:p>
      </dgm:t>
    </dgm:pt>
    <dgm:pt modelId="{FDE048F6-41E0-4F0D-AECE-9AD98D749ED9}" type="pres">
      <dgm:prSet presAssocID="{ED30359E-B2CC-46AD-B85F-CB512600ABFB}" presName="hierChild4" presStyleCnt="0"/>
      <dgm:spPr/>
      <dgm:t>
        <a:bodyPr/>
        <a:lstStyle/>
        <a:p>
          <a:endParaRPr lang="nb-NO"/>
        </a:p>
      </dgm:t>
    </dgm:pt>
    <dgm:pt modelId="{F6031F57-7ECE-4777-B3C6-CA761F59FEE1}" type="pres">
      <dgm:prSet presAssocID="{ED30359E-B2CC-46AD-B85F-CB512600ABFB}" presName="hierChild5" presStyleCnt="0"/>
      <dgm:spPr/>
      <dgm:t>
        <a:bodyPr/>
        <a:lstStyle/>
        <a:p>
          <a:endParaRPr lang="nb-NO"/>
        </a:p>
      </dgm:t>
    </dgm:pt>
    <dgm:pt modelId="{E67D5AB5-7EB2-46A6-813D-913B057A2D8C}" type="pres">
      <dgm:prSet presAssocID="{4D9FFD35-03A3-42DD-9DD0-04E2CD25F869}" presName="hierChild5" presStyleCnt="0"/>
      <dgm:spPr/>
      <dgm:t>
        <a:bodyPr/>
        <a:lstStyle/>
        <a:p>
          <a:endParaRPr lang="nb-NO"/>
        </a:p>
      </dgm:t>
    </dgm:pt>
    <dgm:pt modelId="{DEFE5FA7-6850-43B1-9F30-5ABB5D53946A}" type="pres">
      <dgm:prSet presAssocID="{97E74F9A-86E8-4798-ACE6-32085C5DF23E}" presName="Name37" presStyleLbl="parChTrans1D2" presStyleIdx="2" presStyleCnt="7"/>
      <dgm:spPr/>
      <dgm:t>
        <a:bodyPr/>
        <a:lstStyle/>
        <a:p>
          <a:endParaRPr lang="nb-NO"/>
        </a:p>
      </dgm:t>
    </dgm:pt>
    <dgm:pt modelId="{EE0B41DB-88D3-490A-9250-53C54DA57192}" type="pres">
      <dgm:prSet presAssocID="{A24CEA06-482A-48CF-B287-A2223E3D1000}" presName="hierRoot2" presStyleCnt="0">
        <dgm:presLayoutVars>
          <dgm:hierBranch val="init"/>
        </dgm:presLayoutVars>
      </dgm:prSet>
      <dgm:spPr/>
      <dgm:t>
        <a:bodyPr/>
        <a:lstStyle/>
        <a:p>
          <a:endParaRPr lang="nb-NO"/>
        </a:p>
      </dgm:t>
    </dgm:pt>
    <dgm:pt modelId="{60E96507-1489-478F-AC8C-F58C358E8100}" type="pres">
      <dgm:prSet presAssocID="{A24CEA06-482A-48CF-B287-A2223E3D1000}" presName="rootComposite" presStyleCnt="0"/>
      <dgm:spPr/>
      <dgm:t>
        <a:bodyPr/>
        <a:lstStyle/>
        <a:p>
          <a:endParaRPr lang="nb-NO"/>
        </a:p>
      </dgm:t>
    </dgm:pt>
    <dgm:pt modelId="{F7E112CB-E3F3-4434-9D27-6B278E193FB5}" type="pres">
      <dgm:prSet presAssocID="{A24CEA06-482A-48CF-B287-A2223E3D1000}" presName="rootText" presStyleLbl="node2" presStyleIdx="2" presStyleCnt="7" custScaleY="135318">
        <dgm:presLayoutVars>
          <dgm:chPref val="3"/>
        </dgm:presLayoutVars>
      </dgm:prSet>
      <dgm:spPr/>
      <dgm:t>
        <a:bodyPr/>
        <a:lstStyle/>
        <a:p>
          <a:endParaRPr lang="nb-NO"/>
        </a:p>
      </dgm:t>
    </dgm:pt>
    <dgm:pt modelId="{CF661EA9-3984-428B-ACA5-0EC5DB946833}" type="pres">
      <dgm:prSet presAssocID="{A24CEA06-482A-48CF-B287-A2223E3D1000}" presName="rootConnector" presStyleLbl="node2" presStyleIdx="2" presStyleCnt="7"/>
      <dgm:spPr/>
      <dgm:t>
        <a:bodyPr/>
        <a:lstStyle/>
        <a:p>
          <a:endParaRPr lang="nb-NO"/>
        </a:p>
      </dgm:t>
    </dgm:pt>
    <dgm:pt modelId="{337088FE-CAB1-41D4-AC6E-5687FB2C45A2}" type="pres">
      <dgm:prSet presAssocID="{A24CEA06-482A-48CF-B287-A2223E3D1000}" presName="hierChild4" presStyleCnt="0"/>
      <dgm:spPr/>
      <dgm:t>
        <a:bodyPr/>
        <a:lstStyle/>
        <a:p>
          <a:endParaRPr lang="nb-NO"/>
        </a:p>
      </dgm:t>
    </dgm:pt>
    <dgm:pt modelId="{26500524-CAF5-45F7-A3F8-1B5F64214CE3}" type="pres">
      <dgm:prSet presAssocID="{9EF46F87-5F60-47AE-8AB1-C2425D3B1D80}" presName="Name37" presStyleLbl="parChTrans1D3" presStyleIdx="2" presStyleCnt="10"/>
      <dgm:spPr/>
      <dgm:t>
        <a:bodyPr/>
        <a:lstStyle/>
        <a:p>
          <a:endParaRPr lang="nb-NO"/>
        </a:p>
      </dgm:t>
    </dgm:pt>
    <dgm:pt modelId="{C0E6E30B-A961-4F11-AC6E-6FE4CB16171F}" type="pres">
      <dgm:prSet presAssocID="{DF8CE158-9750-446A-B7A6-F05C39B02907}" presName="hierRoot2" presStyleCnt="0">
        <dgm:presLayoutVars>
          <dgm:hierBranch val="init"/>
        </dgm:presLayoutVars>
      </dgm:prSet>
      <dgm:spPr/>
      <dgm:t>
        <a:bodyPr/>
        <a:lstStyle/>
        <a:p>
          <a:endParaRPr lang="nb-NO"/>
        </a:p>
      </dgm:t>
    </dgm:pt>
    <dgm:pt modelId="{AC46D0EF-BF85-44BF-84C0-A7F7AA5ACFEC}" type="pres">
      <dgm:prSet presAssocID="{DF8CE158-9750-446A-B7A6-F05C39B02907}" presName="rootComposite" presStyleCnt="0"/>
      <dgm:spPr/>
      <dgm:t>
        <a:bodyPr/>
        <a:lstStyle/>
        <a:p>
          <a:endParaRPr lang="nb-NO"/>
        </a:p>
      </dgm:t>
    </dgm:pt>
    <dgm:pt modelId="{33D097ED-3E02-4532-AEC7-4757FACF237A}" type="pres">
      <dgm:prSet presAssocID="{DF8CE158-9750-446A-B7A6-F05C39B02907}" presName="rootText" presStyleLbl="node3" presStyleIdx="2" presStyleCnt="10">
        <dgm:presLayoutVars>
          <dgm:chPref val="3"/>
        </dgm:presLayoutVars>
      </dgm:prSet>
      <dgm:spPr/>
      <dgm:t>
        <a:bodyPr/>
        <a:lstStyle/>
        <a:p>
          <a:endParaRPr lang="nb-NO"/>
        </a:p>
      </dgm:t>
    </dgm:pt>
    <dgm:pt modelId="{8874C8C4-6B89-4B1A-A4ED-2160AAE8CCE3}" type="pres">
      <dgm:prSet presAssocID="{DF8CE158-9750-446A-B7A6-F05C39B02907}" presName="rootConnector" presStyleLbl="node3" presStyleIdx="2" presStyleCnt="10"/>
      <dgm:spPr/>
      <dgm:t>
        <a:bodyPr/>
        <a:lstStyle/>
        <a:p>
          <a:endParaRPr lang="nb-NO"/>
        </a:p>
      </dgm:t>
    </dgm:pt>
    <dgm:pt modelId="{852F4775-B3BB-44DD-9BB9-87E03139EAC0}" type="pres">
      <dgm:prSet presAssocID="{DF8CE158-9750-446A-B7A6-F05C39B02907}" presName="hierChild4" presStyleCnt="0"/>
      <dgm:spPr/>
      <dgm:t>
        <a:bodyPr/>
        <a:lstStyle/>
        <a:p>
          <a:endParaRPr lang="nb-NO"/>
        </a:p>
      </dgm:t>
    </dgm:pt>
    <dgm:pt modelId="{6AE94422-85C0-4623-9B61-7F2F975015AD}" type="pres">
      <dgm:prSet presAssocID="{DF8CE158-9750-446A-B7A6-F05C39B02907}" presName="hierChild5" presStyleCnt="0"/>
      <dgm:spPr/>
      <dgm:t>
        <a:bodyPr/>
        <a:lstStyle/>
        <a:p>
          <a:endParaRPr lang="nb-NO"/>
        </a:p>
      </dgm:t>
    </dgm:pt>
    <dgm:pt modelId="{4C0DA36F-6CFD-4FD3-A7AE-43DADD85700F}" type="pres">
      <dgm:prSet presAssocID="{19651405-2B66-4691-B857-AD27B9D9C397}" presName="Name37" presStyleLbl="parChTrans1D3" presStyleIdx="3" presStyleCnt="10"/>
      <dgm:spPr/>
      <dgm:t>
        <a:bodyPr/>
        <a:lstStyle/>
        <a:p>
          <a:endParaRPr lang="nb-NO"/>
        </a:p>
      </dgm:t>
    </dgm:pt>
    <dgm:pt modelId="{B53B33DF-0623-45C5-8EEB-EBB3A6FA154B}" type="pres">
      <dgm:prSet presAssocID="{371A4D3F-1795-4F3E-A331-FF0047016524}" presName="hierRoot2" presStyleCnt="0">
        <dgm:presLayoutVars>
          <dgm:hierBranch val="init"/>
        </dgm:presLayoutVars>
      </dgm:prSet>
      <dgm:spPr/>
      <dgm:t>
        <a:bodyPr/>
        <a:lstStyle/>
        <a:p>
          <a:endParaRPr lang="nb-NO"/>
        </a:p>
      </dgm:t>
    </dgm:pt>
    <dgm:pt modelId="{7E66E0D5-CA01-48D9-A25F-D04BB51464D7}" type="pres">
      <dgm:prSet presAssocID="{371A4D3F-1795-4F3E-A331-FF0047016524}" presName="rootComposite" presStyleCnt="0"/>
      <dgm:spPr/>
      <dgm:t>
        <a:bodyPr/>
        <a:lstStyle/>
        <a:p>
          <a:endParaRPr lang="nb-NO"/>
        </a:p>
      </dgm:t>
    </dgm:pt>
    <dgm:pt modelId="{068CA13C-1BC6-4CD2-92EA-0E4CF9637884}" type="pres">
      <dgm:prSet presAssocID="{371A4D3F-1795-4F3E-A331-FF0047016524}" presName="rootText" presStyleLbl="node3" presStyleIdx="3" presStyleCnt="10" custScaleX="117498" custScaleY="213881">
        <dgm:presLayoutVars>
          <dgm:chPref val="3"/>
        </dgm:presLayoutVars>
      </dgm:prSet>
      <dgm:spPr/>
      <dgm:t>
        <a:bodyPr/>
        <a:lstStyle/>
        <a:p>
          <a:endParaRPr lang="nb-NO"/>
        </a:p>
      </dgm:t>
    </dgm:pt>
    <dgm:pt modelId="{4A0594AA-75CC-407A-ABA0-BF5FE83EDB3A}" type="pres">
      <dgm:prSet presAssocID="{371A4D3F-1795-4F3E-A331-FF0047016524}" presName="rootConnector" presStyleLbl="node3" presStyleIdx="3" presStyleCnt="10"/>
      <dgm:spPr/>
      <dgm:t>
        <a:bodyPr/>
        <a:lstStyle/>
        <a:p>
          <a:endParaRPr lang="nb-NO"/>
        </a:p>
      </dgm:t>
    </dgm:pt>
    <dgm:pt modelId="{8C6163F2-ECD4-4430-806B-5085B20ADBFD}" type="pres">
      <dgm:prSet presAssocID="{371A4D3F-1795-4F3E-A331-FF0047016524}" presName="hierChild4" presStyleCnt="0"/>
      <dgm:spPr/>
      <dgm:t>
        <a:bodyPr/>
        <a:lstStyle/>
        <a:p>
          <a:endParaRPr lang="nb-NO"/>
        </a:p>
      </dgm:t>
    </dgm:pt>
    <dgm:pt modelId="{32E6C554-46E0-4788-B936-495BFE92407A}" type="pres">
      <dgm:prSet presAssocID="{371A4D3F-1795-4F3E-A331-FF0047016524}" presName="hierChild5" presStyleCnt="0"/>
      <dgm:spPr/>
      <dgm:t>
        <a:bodyPr/>
        <a:lstStyle/>
        <a:p>
          <a:endParaRPr lang="nb-NO"/>
        </a:p>
      </dgm:t>
    </dgm:pt>
    <dgm:pt modelId="{42EDE2E4-0567-4497-A41C-6552F01A8377}" type="pres">
      <dgm:prSet presAssocID="{A24CEA06-482A-48CF-B287-A2223E3D1000}" presName="hierChild5" presStyleCnt="0"/>
      <dgm:spPr/>
      <dgm:t>
        <a:bodyPr/>
        <a:lstStyle/>
        <a:p>
          <a:endParaRPr lang="nb-NO"/>
        </a:p>
      </dgm:t>
    </dgm:pt>
    <dgm:pt modelId="{450D8152-C497-4A6A-845E-B5C508F00B3A}" type="pres">
      <dgm:prSet presAssocID="{ADB5ED04-CDA6-4990-8812-DECA19874407}" presName="Name37" presStyleLbl="parChTrans1D2" presStyleIdx="3" presStyleCnt="7"/>
      <dgm:spPr/>
      <dgm:t>
        <a:bodyPr/>
        <a:lstStyle/>
        <a:p>
          <a:endParaRPr lang="nb-NO"/>
        </a:p>
      </dgm:t>
    </dgm:pt>
    <dgm:pt modelId="{C504D109-A7C8-4255-B821-437B8B896066}" type="pres">
      <dgm:prSet presAssocID="{E6098DC9-E053-4A81-A3FC-C8876E0B9E9B}" presName="hierRoot2" presStyleCnt="0">
        <dgm:presLayoutVars>
          <dgm:hierBranch val="init"/>
        </dgm:presLayoutVars>
      </dgm:prSet>
      <dgm:spPr/>
      <dgm:t>
        <a:bodyPr/>
        <a:lstStyle/>
        <a:p>
          <a:endParaRPr lang="nb-NO"/>
        </a:p>
      </dgm:t>
    </dgm:pt>
    <dgm:pt modelId="{1260CAE1-C894-479D-93E4-6A8EB5986B45}" type="pres">
      <dgm:prSet presAssocID="{E6098DC9-E053-4A81-A3FC-C8876E0B9E9B}" presName="rootComposite" presStyleCnt="0"/>
      <dgm:spPr/>
      <dgm:t>
        <a:bodyPr/>
        <a:lstStyle/>
        <a:p>
          <a:endParaRPr lang="nb-NO"/>
        </a:p>
      </dgm:t>
    </dgm:pt>
    <dgm:pt modelId="{F1CDFCB7-6167-4036-AB44-ECA788ACEFF6}" type="pres">
      <dgm:prSet presAssocID="{E6098DC9-E053-4A81-A3FC-C8876E0B9E9B}" presName="rootText" presStyleLbl="node2" presStyleIdx="3" presStyleCnt="7">
        <dgm:presLayoutVars>
          <dgm:chPref val="3"/>
        </dgm:presLayoutVars>
      </dgm:prSet>
      <dgm:spPr/>
      <dgm:t>
        <a:bodyPr/>
        <a:lstStyle/>
        <a:p>
          <a:endParaRPr lang="nb-NO"/>
        </a:p>
      </dgm:t>
    </dgm:pt>
    <dgm:pt modelId="{618F36F8-AB7B-4FB3-814E-F9B19A5947FB}" type="pres">
      <dgm:prSet presAssocID="{E6098DC9-E053-4A81-A3FC-C8876E0B9E9B}" presName="rootConnector" presStyleLbl="node2" presStyleIdx="3" presStyleCnt="7"/>
      <dgm:spPr/>
      <dgm:t>
        <a:bodyPr/>
        <a:lstStyle/>
        <a:p>
          <a:endParaRPr lang="nb-NO"/>
        </a:p>
      </dgm:t>
    </dgm:pt>
    <dgm:pt modelId="{CECEF79F-DD58-4128-B7B3-B780D90170F6}" type="pres">
      <dgm:prSet presAssocID="{E6098DC9-E053-4A81-A3FC-C8876E0B9E9B}" presName="hierChild4" presStyleCnt="0"/>
      <dgm:spPr/>
      <dgm:t>
        <a:bodyPr/>
        <a:lstStyle/>
        <a:p>
          <a:endParaRPr lang="nb-NO"/>
        </a:p>
      </dgm:t>
    </dgm:pt>
    <dgm:pt modelId="{CB7D922B-EF71-4403-ACD5-C1579C71E9EE}" type="pres">
      <dgm:prSet presAssocID="{5B9E076F-0FFB-4392-BF96-78EC982203E9}" presName="Name37" presStyleLbl="parChTrans1D3" presStyleIdx="4" presStyleCnt="10"/>
      <dgm:spPr/>
      <dgm:t>
        <a:bodyPr/>
        <a:lstStyle/>
        <a:p>
          <a:endParaRPr lang="nb-NO"/>
        </a:p>
      </dgm:t>
    </dgm:pt>
    <dgm:pt modelId="{24003DDF-F0A9-4BCD-8575-7F3023E30A63}" type="pres">
      <dgm:prSet presAssocID="{E27CFCDC-19DE-4988-87DE-28C63338E0E2}" presName="hierRoot2" presStyleCnt="0">
        <dgm:presLayoutVars>
          <dgm:hierBranch val="init"/>
        </dgm:presLayoutVars>
      </dgm:prSet>
      <dgm:spPr/>
      <dgm:t>
        <a:bodyPr/>
        <a:lstStyle/>
        <a:p>
          <a:endParaRPr lang="nb-NO"/>
        </a:p>
      </dgm:t>
    </dgm:pt>
    <dgm:pt modelId="{54B26817-DEAB-488C-B0D6-7565C645612C}" type="pres">
      <dgm:prSet presAssocID="{E27CFCDC-19DE-4988-87DE-28C63338E0E2}" presName="rootComposite" presStyleCnt="0"/>
      <dgm:spPr/>
      <dgm:t>
        <a:bodyPr/>
        <a:lstStyle/>
        <a:p>
          <a:endParaRPr lang="nb-NO"/>
        </a:p>
      </dgm:t>
    </dgm:pt>
    <dgm:pt modelId="{65F2902F-0468-41A7-AD25-36889AEF6367}" type="pres">
      <dgm:prSet presAssocID="{E27CFCDC-19DE-4988-87DE-28C63338E0E2}" presName="rootText" presStyleLbl="node3" presStyleIdx="4" presStyleCnt="10" custScaleX="181743" custScaleY="89659" custLinFactY="100000" custLinFactNeighborX="1960" custLinFactNeighborY="122720">
        <dgm:presLayoutVars>
          <dgm:chPref val="3"/>
        </dgm:presLayoutVars>
      </dgm:prSet>
      <dgm:spPr/>
      <dgm:t>
        <a:bodyPr/>
        <a:lstStyle/>
        <a:p>
          <a:endParaRPr lang="nb-NO"/>
        </a:p>
      </dgm:t>
    </dgm:pt>
    <dgm:pt modelId="{8D3B1598-7A90-4B21-BB24-7619E55F1FB0}" type="pres">
      <dgm:prSet presAssocID="{E27CFCDC-19DE-4988-87DE-28C63338E0E2}" presName="rootConnector" presStyleLbl="node3" presStyleIdx="4" presStyleCnt="10"/>
      <dgm:spPr/>
      <dgm:t>
        <a:bodyPr/>
        <a:lstStyle/>
        <a:p>
          <a:endParaRPr lang="nb-NO"/>
        </a:p>
      </dgm:t>
    </dgm:pt>
    <dgm:pt modelId="{7CECB2FB-5DBA-4AD2-8226-74042B3E25E0}" type="pres">
      <dgm:prSet presAssocID="{E27CFCDC-19DE-4988-87DE-28C63338E0E2}" presName="hierChild4" presStyleCnt="0"/>
      <dgm:spPr/>
      <dgm:t>
        <a:bodyPr/>
        <a:lstStyle/>
        <a:p>
          <a:endParaRPr lang="nb-NO"/>
        </a:p>
      </dgm:t>
    </dgm:pt>
    <dgm:pt modelId="{1910C59B-6F65-4E7C-A973-30AE602BB0EA}" type="pres">
      <dgm:prSet presAssocID="{E27CFCDC-19DE-4988-87DE-28C63338E0E2}" presName="hierChild5" presStyleCnt="0"/>
      <dgm:spPr/>
      <dgm:t>
        <a:bodyPr/>
        <a:lstStyle/>
        <a:p>
          <a:endParaRPr lang="nb-NO"/>
        </a:p>
      </dgm:t>
    </dgm:pt>
    <dgm:pt modelId="{538C0CE9-E49B-44D7-BF76-729B8FC46E9A}" type="pres">
      <dgm:prSet presAssocID="{CD83BD58-8AF0-4434-AADD-6D489A595768}" presName="Name37" presStyleLbl="parChTrans1D3" presStyleIdx="5" presStyleCnt="10"/>
      <dgm:spPr/>
      <dgm:t>
        <a:bodyPr/>
        <a:lstStyle/>
        <a:p>
          <a:endParaRPr lang="nb-NO"/>
        </a:p>
      </dgm:t>
    </dgm:pt>
    <dgm:pt modelId="{2D933392-237E-457B-96BB-A4729BBCC08B}" type="pres">
      <dgm:prSet presAssocID="{61B9FED0-8B6B-4545-A600-3AE76304319D}" presName="hierRoot2" presStyleCnt="0">
        <dgm:presLayoutVars>
          <dgm:hierBranch val="init"/>
        </dgm:presLayoutVars>
      </dgm:prSet>
      <dgm:spPr/>
      <dgm:t>
        <a:bodyPr/>
        <a:lstStyle/>
        <a:p>
          <a:endParaRPr lang="nb-NO"/>
        </a:p>
      </dgm:t>
    </dgm:pt>
    <dgm:pt modelId="{86F36FAE-618D-4B80-98F6-E2986F424BB4}" type="pres">
      <dgm:prSet presAssocID="{61B9FED0-8B6B-4545-A600-3AE76304319D}" presName="rootComposite" presStyleCnt="0"/>
      <dgm:spPr/>
      <dgm:t>
        <a:bodyPr/>
        <a:lstStyle/>
        <a:p>
          <a:endParaRPr lang="nb-NO"/>
        </a:p>
      </dgm:t>
    </dgm:pt>
    <dgm:pt modelId="{D391EDD4-C40C-402F-95B7-40C8735951C8}" type="pres">
      <dgm:prSet presAssocID="{61B9FED0-8B6B-4545-A600-3AE76304319D}" presName="rootText" presStyleLbl="node3" presStyleIdx="5" presStyleCnt="10" custScaleX="181261" custLinFactY="88238" custLinFactNeighborX="1960" custLinFactNeighborY="100000">
        <dgm:presLayoutVars>
          <dgm:chPref val="3"/>
        </dgm:presLayoutVars>
      </dgm:prSet>
      <dgm:spPr/>
      <dgm:t>
        <a:bodyPr/>
        <a:lstStyle/>
        <a:p>
          <a:endParaRPr lang="nb-NO"/>
        </a:p>
      </dgm:t>
    </dgm:pt>
    <dgm:pt modelId="{471BE84A-20AD-4766-9B0B-B3596775B249}" type="pres">
      <dgm:prSet presAssocID="{61B9FED0-8B6B-4545-A600-3AE76304319D}" presName="rootConnector" presStyleLbl="node3" presStyleIdx="5" presStyleCnt="10"/>
      <dgm:spPr/>
      <dgm:t>
        <a:bodyPr/>
        <a:lstStyle/>
        <a:p>
          <a:endParaRPr lang="nb-NO"/>
        </a:p>
      </dgm:t>
    </dgm:pt>
    <dgm:pt modelId="{D77CDF25-5780-4015-85A6-763BB87463D4}" type="pres">
      <dgm:prSet presAssocID="{61B9FED0-8B6B-4545-A600-3AE76304319D}" presName="hierChild4" presStyleCnt="0"/>
      <dgm:spPr/>
      <dgm:t>
        <a:bodyPr/>
        <a:lstStyle/>
        <a:p>
          <a:endParaRPr lang="nb-NO"/>
        </a:p>
      </dgm:t>
    </dgm:pt>
    <dgm:pt modelId="{F9F09503-B79D-4361-BBDF-5B8C6F756B0D}" type="pres">
      <dgm:prSet presAssocID="{61B9FED0-8B6B-4545-A600-3AE76304319D}" presName="hierChild5" presStyleCnt="0"/>
      <dgm:spPr/>
      <dgm:t>
        <a:bodyPr/>
        <a:lstStyle/>
        <a:p>
          <a:endParaRPr lang="nb-NO"/>
        </a:p>
      </dgm:t>
    </dgm:pt>
    <dgm:pt modelId="{F707DB5C-373D-46B9-B263-94D21D61AD53}" type="pres">
      <dgm:prSet presAssocID="{20A6AD45-9AC2-45DE-88C1-B6FDBC7382A3}" presName="Name37" presStyleLbl="parChTrans1D3" presStyleIdx="6" presStyleCnt="10"/>
      <dgm:spPr/>
      <dgm:t>
        <a:bodyPr/>
        <a:lstStyle/>
        <a:p>
          <a:endParaRPr lang="nb-NO"/>
        </a:p>
      </dgm:t>
    </dgm:pt>
    <dgm:pt modelId="{F04B5592-E6E4-48D6-941F-BADA17C543BC}" type="pres">
      <dgm:prSet presAssocID="{6CB18535-C365-4164-89E2-0F4B3B2ABCCF}" presName="hierRoot2" presStyleCnt="0">
        <dgm:presLayoutVars>
          <dgm:hierBranch val="init"/>
        </dgm:presLayoutVars>
      </dgm:prSet>
      <dgm:spPr/>
      <dgm:t>
        <a:bodyPr/>
        <a:lstStyle/>
        <a:p>
          <a:endParaRPr lang="nb-NO"/>
        </a:p>
      </dgm:t>
    </dgm:pt>
    <dgm:pt modelId="{7DAA8941-6099-4D6C-BB2B-976CC8A3175B}" type="pres">
      <dgm:prSet presAssocID="{6CB18535-C365-4164-89E2-0F4B3B2ABCCF}" presName="rootComposite" presStyleCnt="0"/>
      <dgm:spPr/>
      <dgm:t>
        <a:bodyPr/>
        <a:lstStyle/>
        <a:p>
          <a:endParaRPr lang="nb-NO"/>
        </a:p>
      </dgm:t>
    </dgm:pt>
    <dgm:pt modelId="{75BBA6CE-904F-4FBC-8766-17FAECD28B61}" type="pres">
      <dgm:prSet presAssocID="{6CB18535-C365-4164-89E2-0F4B3B2ABCCF}" presName="rootText" presStyleLbl="node3" presStyleIdx="6" presStyleCnt="10" custScaleX="181261" custLinFactY="69116" custLinFactNeighborX="1960" custLinFactNeighborY="100000">
        <dgm:presLayoutVars>
          <dgm:chPref val="3"/>
        </dgm:presLayoutVars>
      </dgm:prSet>
      <dgm:spPr/>
      <dgm:t>
        <a:bodyPr/>
        <a:lstStyle/>
        <a:p>
          <a:endParaRPr lang="nb-NO"/>
        </a:p>
      </dgm:t>
    </dgm:pt>
    <dgm:pt modelId="{2CDBB386-4E05-4D9C-A73D-004412B6C551}" type="pres">
      <dgm:prSet presAssocID="{6CB18535-C365-4164-89E2-0F4B3B2ABCCF}" presName="rootConnector" presStyleLbl="node3" presStyleIdx="6" presStyleCnt="10"/>
      <dgm:spPr/>
      <dgm:t>
        <a:bodyPr/>
        <a:lstStyle/>
        <a:p>
          <a:endParaRPr lang="nb-NO"/>
        </a:p>
      </dgm:t>
    </dgm:pt>
    <dgm:pt modelId="{83774C20-6C3D-43B8-A6ED-A4FACE79369E}" type="pres">
      <dgm:prSet presAssocID="{6CB18535-C365-4164-89E2-0F4B3B2ABCCF}" presName="hierChild4" presStyleCnt="0"/>
      <dgm:spPr/>
      <dgm:t>
        <a:bodyPr/>
        <a:lstStyle/>
        <a:p>
          <a:endParaRPr lang="nb-NO"/>
        </a:p>
      </dgm:t>
    </dgm:pt>
    <dgm:pt modelId="{5B0DA1C2-A28F-4E5A-8FFB-003AFB28EC78}" type="pres">
      <dgm:prSet presAssocID="{6CB18535-C365-4164-89E2-0F4B3B2ABCCF}" presName="hierChild5" presStyleCnt="0"/>
      <dgm:spPr/>
      <dgm:t>
        <a:bodyPr/>
        <a:lstStyle/>
        <a:p>
          <a:endParaRPr lang="nb-NO"/>
        </a:p>
      </dgm:t>
    </dgm:pt>
    <dgm:pt modelId="{BB9DF8AC-BD99-4E4B-88F7-4A4CE2DB8E95}" type="pres">
      <dgm:prSet presAssocID="{E718F94C-BC06-4809-A873-780B0DF2DBF6}" presName="Name37" presStyleLbl="parChTrans1D3" presStyleIdx="7" presStyleCnt="10"/>
      <dgm:spPr/>
      <dgm:t>
        <a:bodyPr/>
        <a:lstStyle/>
        <a:p>
          <a:endParaRPr lang="nb-NO"/>
        </a:p>
      </dgm:t>
    </dgm:pt>
    <dgm:pt modelId="{5BC78101-7786-4755-9D94-A005F1DDE643}" type="pres">
      <dgm:prSet presAssocID="{4D710672-6A51-4D13-BC36-63627C26528B}" presName="hierRoot2" presStyleCnt="0">
        <dgm:presLayoutVars>
          <dgm:hierBranch val="hang"/>
        </dgm:presLayoutVars>
      </dgm:prSet>
      <dgm:spPr/>
      <dgm:t>
        <a:bodyPr/>
        <a:lstStyle/>
        <a:p>
          <a:endParaRPr lang="nb-NO"/>
        </a:p>
      </dgm:t>
    </dgm:pt>
    <dgm:pt modelId="{E54DE545-3718-4915-8994-05BAB2AC1264}" type="pres">
      <dgm:prSet presAssocID="{4D710672-6A51-4D13-BC36-63627C26528B}" presName="rootComposite" presStyleCnt="0"/>
      <dgm:spPr/>
      <dgm:t>
        <a:bodyPr/>
        <a:lstStyle/>
        <a:p>
          <a:endParaRPr lang="nb-NO"/>
        </a:p>
      </dgm:t>
    </dgm:pt>
    <dgm:pt modelId="{F8F6B6A5-F3FF-4549-B9CB-28EB63FE928C}" type="pres">
      <dgm:prSet presAssocID="{4D710672-6A51-4D13-BC36-63627C26528B}" presName="rootText" presStyleLbl="node3" presStyleIdx="7" presStyleCnt="10" custScaleX="177079" custLinFactY="-126159" custLinFactNeighborX="1960" custLinFactNeighborY="-200000">
        <dgm:presLayoutVars>
          <dgm:chPref val="3"/>
        </dgm:presLayoutVars>
      </dgm:prSet>
      <dgm:spPr/>
      <dgm:t>
        <a:bodyPr/>
        <a:lstStyle/>
        <a:p>
          <a:endParaRPr lang="nb-NO"/>
        </a:p>
      </dgm:t>
    </dgm:pt>
    <dgm:pt modelId="{7706D95F-AEBA-4E5E-9C13-4AEF814F705D}" type="pres">
      <dgm:prSet presAssocID="{4D710672-6A51-4D13-BC36-63627C26528B}" presName="rootConnector" presStyleLbl="node3" presStyleIdx="7" presStyleCnt="10"/>
      <dgm:spPr/>
      <dgm:t>
        <a:bodyPr/>
        <a:lstStyle/>
        <a:p>
          <a:endParaRPr lang="nb-NO"/>
        </a:p>
      </dgm:t>
    </dgm:pt>
    <dgm:pt modelId="{35A84D57-286D-447F-8BFF-BDA2AAE0B6F5}" type="pres">
      <dgm:prSet presAssocID="{4D710672-6A51-4D13-BC36-63627C26528B}" presName="hierChild4" presStyleCnt="0"/>
      <dgm:spPr/>
      <dgm:t>
        <a:bodyPr/>
        <a:lstStyle/>
        <a:p>
          <a:endParaRPr lang="nb-NO"/>
        </a:p>
      </dgm:t>
    </dgm:pt>
    <dgm:pt modelId="{9A030871-F5ED-418E-B4DB-54C33BA33AFC}" type="pres">
      <dgm:prSet presAssocID="{4D710672-6A51-4D13-BC36-63627C26528B}" presName="hierChild5" presStyleCnt="0"/>
      <dgm:spPr/>
      <dgm:t>
        <a:bodyPr/>
        <a:lstStyle/>
        <a:p>
          <a:endParaRPr lang="nb-NO"/>
        </a:p>
      </dgm:t>
    </dgm:pt>
    <dgm:pt modelId="{7F2BE71C-40D3-43A3-80B4-15AA6B9C91D8}" type="pres">
      <dgm:prSet presAssocID="{9B613946-12FE-41AC-8877-818B639074DE}" presName="Name37" presStyleLbl="parChTrans1D3" presStyleIdx="8" presStyleCnt="10"/>
      <dgm:spPr/>
      <dgm:t>
        <a:bodyPr/>
        <a:lstStyle/>
        <a:p>
          <a:endParaRPr lang="nb-NO"/>
        </a:p>
      </dgm:t>
    </dgm:pt>
    <dgm:pt modelId="{034334A3-DD94-4162-85D0-7B93FF59C2A3}" type="pres">
      <dgm:prSet presAssocID="{CC562DCB-6246-4F0D-97FB-D9A872BA5C0B}" presName="hierRoot2" presStyleCnt="0">
        <dgm:presLayoutVars>
          <dgm:hierBranch val="init"/>
        </dgm:presLayoutVars>
      </dgm:prSet>
      <dgm:spPr/>
      <dgm:t>
        <a:bodyPr/>
        <a:lstStyle/>
        <a:p>
          <a:endParaRPr lang="nb-NO"/>
        </a:p>
      </dgm:t>
    </dgm:pt>
    <dgm:pt modelId="{A3AD0543-32D9-4BD5-A2F8-35E5E20EDC13}" type="pres">
      <dgm:prSet presAssocID="{CC562DCB-6246-4F0D-97FB-D9A872BA5C0B}" presName="rootComposite" presStyleCnt="0"/>
      <dgm:spPr/>
      <dgm:t>
        <a:bodyPr/>
        <a:lstStyle/>
        <a:p>
          <a:endParaRPr lang="nb-NO"/>
        </a:p>
      </dgm:t>
    </dgm:pt>
    <dgm:pt modelId="{725EFCDB-40F3-4878-8DD9-39C58D6029D4}" type="pres">
      <dgm:prSet presAssocID="{CC562DCB-6246-4F0D-97FB-D9A872BA5C0B}" presName="rootText" presStyleLbl="node3" presStyleIdx="8" presStyleCnt="10" custScaleX="181261">
        <dgm:presLayoutVars>
          <dgm:chPref val="3"/>
        </dgm:presLayoutVars>
      </dgm:prSet>
      <dgm:spPr/>
      <dgm:t>
        <a:bodyPr/>
        <a:lstStyle/>
        <a:p>
          <a:endParaRPr lang="nb-NO"/>
        </a:p>
      </dgm:t>
    </dgm:pt>
    <dgm:pt modelId="{C83E8E6B-0013-4EAF-95A7-7D32D49819AB}" type="pres">
      <dgm:prSet presAssocID="{CC562DCB-6246-4F0D-97FB-D9A872BA5C0B}" presName="rootConnector" presStyleLbl="node3" presStyleIdx="8" presStyleCnt="10"/>
      <dgm:spPr/>
      <dgm:t>
        <a:bodyPr/>
        <a:lstStyle/>
        <a:p>
          <a:endParaRPr lang="nb-NO"/>
        </a:p>
      </dgm:t>
    </dgm:pt>
    <dgm:pt modelId="{673F0CC9-A150-4354-B549-D2516D85456E}" type="pres">
      <dgm:prSet presAssocID="{CC562DCB-6246-4F0D-97FB-D9A872BA5C0B}" presName="hierChild4" presStyleCnt="0"/>
      <dgm:spPr/>
      <dgm:t>
        <a:bodyPr/>
        <a:lstStyle/>
        <a:p>
          <a:endParaRPr lang="nb-NO"/>
        </a:p>
      </dgm:t>
    </dgm:pt>
    <dgm:pt modelId="{201E8048-66BE-424F-8D54-8972E79877F9}" type="pres">
      <dgm:prSet presAssocID="{CC562DCB-6246-4F0D-97FB-D9A872BA5C0B}" presName="hierChild5" presStyleCnt="0"/>
      <dgm:spPr/>
      <dgm:t>
        <a:bodyPr/>
        <a:lstStyle/>
        <a:p>
          <a:endParaRPr lang="nb-NO"/>
        </a:p>
      </dgm:t>
    </dgm:pt>
    <dgm:pt modelId="{FCA32F19-BC1D-4FE0-AE1B-A805FE3E2FD5}" type="pres">
      <dgm:prSet presAssocID="{A4C06FFE-B216-4012-8EE6-FF5E761533EA}" presName="Name37" presStyleLbl="parChTrans1D3" presStyleIdx="9" presStyleCnt="10"/>
      <dgm:spPr/>
      <dgm:t>
        <a:bodyPr/>
        <a:lstStyle/>
        <a:p>
          <a:endParaRPr lang="nb-NO"/>
        </a:p>
      </dgm:t>
    </dgm:pt>
    <dgm:pt modelId="{AA5C7FBB-D57B-497C-9F6B-A87738AD6943}" type="pres">
      <dgm:prSet presAssocID="{2F4582E5-F127-40DB-9A78-A5366AD06E02}" presName="hierRoot2" presStyleCnt="0">
        <dgm:presLayoutVars>
          <dgm:hierBranch val="init"/>
        </dgm:presLayoutVars>
      </dgm:prSet>
      <dgm:spPr/>
      <dgm:t>
        <a:bodyPr/>
        <a:lstStyle/>
        <a:p>
          <a:endParaRPr lang="nb-NO"/>
        </a:p>
      </dgm:t>
    </dgm:pt>
    <dgm:pt modelId="{45F131AF-36D4-4AD3-8879-E72C475932B0}" type="pres">
      <dgm:prSet presAssocID="{2F4582E5-F127-40DB-9A78-A5366AD06E02}" presName="rootComposite" presStyleCnt="0"/>
      <dgm:spPr/>
      <dgm:t>
        <a:bodyPr/>
        <a:lstStyle/>
        <a:p>
          <a:endParaRPr lang="nb-NO"/>
        </a:p>
      </dgm:t>
    </dgm:pt>
    <dgm:pt modelId="{E3E12BE6-004B-4862-83FB-4BABC1E0E7C1}" type="pres">
      <dgm:prSet presAssocID="{2F4582E5-F127-40DB-9A78-A5366AD06E02}" presName="rootText" presStyleLbl="node3" presStyleIdx="9" presStyleCnt="10" custScaleX="178795" custScaleY="87768" custLinFactY="-323570" custLinFactNeighborX="1107" custLinFactNeighborY="-400000">
        <dgm:presLayoutVars>
          <dgm:chPref val="3"/>
        </dgm:presLayoutVars>
      </dgm:prSet>
      <dgm:spPr/>
      <dgm:t>
        <a:bodyPr/>
        <a:lstStyle/>
        <a:p>
          <a:endParaRPr lang="nb-NO"/>
        </a:p>
      </dgm:t>
    </dgm:pt>
    <dgm:pt modelId="{B90DB6A9-ECA0-46D3-9204-B79765F8AD9F}" type="pres">
      <dgm:prSet presAssocID="{2F4582E5-F127-40DB-9A78-A5366AD06E02}" presName="rootConnector" presStyleLbl="node3" presStyleIdx="9" presStyleCnt="10"/>
      <dgm:spPr/>
      <dgm:t>
        <a:bodyPr/>
        <a:lstStyle/>
        <a:p>
          <a:endParaRPr lang="nb-NO"/>
        </a:p>
      </dgm:t>
    </dgm:pt>
    <dgm:pt modelId="{D0037B17-4A61-4E34-9E11-950733DA2B41}" type="pres">
      <dgm:prSet presAssocID="{2F4582E5-F127-40DB-9A78-A5366AD06E02}" presName="hierChild4" presStyleCnt="0"/>
      <dgm:spPr/>
      <dgm:t>
        <a:bodyPr/>
        <a:lstStyle/>
        <a:p>
          <a:endParaRPr lang="nb-NO"/>
        </a:p>
      </dgm:t>
    </dgm:pt>
    <dgm:pt modelId="{7E346407-F3D8-42B1-A127-730BC7ABBB79}" type="pres">
      <dgm:prSet presAssocID="{2F4582E5-F127-40DB-9A78-A5366AD06E02}" presName="hierChild5" presStyleCnt="0"/>
      <dgm:spPr/>
      <dgm:t>
        <a:bodyPr/>
        <a:lstStyle/>
        <a:p>
          <a:endParaRPr lang="nb-NO"/>
        </a:p>
      </dgm:t>
    </dgm:pt>
    <dgm:pt modelId="{EE94D651-1E28-4357-BCFC-812F4EE63D41}" type="pres">
      <dgm:prSet presAssocID="{E6098DC9-E053-4A81-A3FC-C8876E0B9E9B}" presName="hierChild5" presStyleCnt="0"/>
      <dgm:spPr/>
      <dgm:t>
        <a:bodyPr/>
        <a:lstStyle/>
        <a:p>
          <a:endParaRPr lang="nb-NO"/>
        </a:p>
      </dgm:t>
    </dgm:pt>
    <dgm:pt modelId="{17728F6B-8342-45D3-AAC5-88779C5E65C8}" type="pres">
      <dgm:prSet presAssocID="{0F403034-1F06-4B82-81AA-0B20AA39ED56}" presName="Name37" presStyleLbl="parChTrans1D2" presStyleIdx="4" presStyleCnt="7"/>
      <dgm:spPr/>
      <dgm:t>
        <a:bodyPr/>
        <a:lstStyle/>
        <a:p>
          <a:endParaRPr lang="nb-NO"/>
        </a:p>
      </dgm:t>
    </dgm:pt>
    <dgm:pt modelId="{80171C56-0903-420B-AE94-087A4680295B}" type="pres">
      <dgm:prSet presAssocID="{834B0618-6325-48DC-9730-97E602125EDA}" presName="hierRoot2" presStyleCnt="0">
        <dgm:presLayoutVars>
          <dgm:hierBranch val="init"/>
        </dgm:presLayoutVars>
      </dgm:prSet>
      <dgm:spPr/>
      <dgm:t>
        <a:bodyPr/>
        <a:lstStyle/>
        <a:p>
          <a:endParaRPr lang="nb-NO"/>
        </a:p>
      </dgm:t>
    </dgm:pt>
    <dgm:pt modelId="{09908964-C40D-4344-B189-68FCCD3ACFC0}" type="pres">
      <dgm:prSet presAssocID="{834B0618-6325-48DC-9730-97E602125EDA}" presName="rootComposite" presStyleCnt="0"/>
      <dgm:spPr/>
      <dgm:t>
        <a:bodyPr/>
        <a:lstStyle/>
        <a:p>
          <a:endParaRPr lang="nb-NO"/>
        </a:p>
      </dgm:t>
    </dgm:pt>
    <dgm:pt modelId="{CF17F56C-F823-4A04-8B17-CA34223CA06E}" type="pres">
      <dgm:prSet presAssocID="{834B0618-6325-48DC-9730-97E602125EDA}" presName="rootText" presStyleLbl="node2" presStyleIdx="4" presStyleCnt="7">
        <dgm:presLayoutVars>
          <dgm:chPref val="3"/>
        </dgm:presLayoutVars>
      </dgm:prSet>
      <dgm:spPr/>
      <dgm:t>
        <a:bodyPr/>
        <a:lstStyle/>
        <a:p>
          <a:endParaRPr lang="nb-NO"/>
        </a:p>
      </dgm:t>
    </dgm:pt>
    <dgm:pt modelId="{35B2BBFA-DFD7-4DD5-A87A-B1866B11E2AC}" type="pres">
      <dgm:prSet presAssocID="{834B0618-6325-48DC-9730-97E602125EDA}" presName="rootConnector" presStyleLbl="node2" presStyleIdx="4" presStyleCnt="7"/>
      <dgm:spPr/>
      <dgm:t>
        <a:bodyPr/>
        <a:lstStyle/>
        <a:p>
          <a:endParaRPr lang="nb-NO"/>
        </a:p>
      </dgm:t>
    </dgm:pt>
    <dgm:pt modelId="{EDF3B856-2AD2-4661-99D3-AC2A3FA94DE7}" type="pres">
      <dgm:prSet presAssocID="{834B0618-6325-48DC-9730-97E602125EDA}" presName="hierChild4" presStyleCnt="0"/>
      <dgm:spPr/>
      <dgm:t>
        <a:bodyPr/>
        <a:lstStyle/>
        <a:p>
          <a:endParaRPr lang="nb-NO"/>
        </a:p>
      </dgm:t>
    </dgm:pt>
    <dgm:pt modelId="{6E7B6F39-4FE4-4187-A02C-07A26D7F8D27}" type="pres">
      <dgm:prSet presAssocID="{834B0618-6325-48DC-9730-97E602125EDA}" presName="hierChild5" presStyleCnt="0"/>
      <dgm:spPr/>
      <dgm:t>
        <a:bodyPr/>
        <a:lstStyle/>
        <a:p>
          <a:endParaRPr lang="nb-NO"/>
        </a:p>
      </dgm:t>
    </dgm:pt>
    <dgm:pt modelId="{6A45FCFD-B41B-4B9F-9DE7-998AF08F6ED7}" type="pres">
      <dgm:prSet presAssocID="{C173BEBD-72B6-4A3F-BCE7-68060BEECC64}" presName="Name37" presStyleLbl="parChTrans1D2" presStyleIdx="5" presStyleCnt="7"/>
      <dgm:spPr/>
      <dgm:t>
        <a:bodyPr/>
        <a:lstStyle/>
        <a:p>
          <a:endParaRPr lang="nb-NO"/>
        </a:p>
      </dgm:t>
    </dgm:pt>
    <dgm:pt modelId="{E274C4E8-079B-481A-8A4B-AB9277979BB2}" type="pres">
      <dgm:prSet presAssocID="{05F6643D-2951-4A4A-BB6F-1646BEC50ED3}" presName="hierRoot2" presStyleCnt="0">
        <dgm:presLayoutVars>
          <dgm:hierBranch val="init"/>
        </dgm:presLayoutVars>
      </dgm:prSet>
      <dgm:spPr/>
      <dgm:t>
        <a:bodyPr/>
        <a:lstStyle/>
        <a:p>
          <a:endParaRPr lang="nb-NO"/>
        </a:p>
      </dgm:t>
    </dgm:pt>
    <dgm:pt modelId="{8C81E203-1AD6-43C2-AD54-98924A1E33AB}" type="pres">
      <dgm:prSet presAssocID="{05F6643D-2951-4A4A-BB6F-1646BEC50ED3}" presName="rootComposite" presStyleCnt="0"/>
      <dgm:spPr/>
      <dgm:t>
        <a:bodyPr/>
        <a:lstStyle/>
        <a:p>
          <a:endParaRPr lang="nb-NO"/>
        </a:p>
      </dgm:t>
    </dgm:pt>
    <dgm:pt modelId="{F79A7F68-1708-4133-BB52-96849F1C6F85}" type="pres">
      <dgm:prSet presAssocID="{05F6643D-2951-4A4A-BB6F-1646BEC50ED3}" presName="rootText" presStyleLbl="node2" presStyleIdx="5" presStyleCnt="7" custScaleY="100000" custLinFactNeighborX="1102" custLinFactNeighborY="2204">
        <dgm:presLayoutVars>
          <dgm:chPref val="3"/>
        </dgm:presLayoutVars>
      </dgm:prSet>
      <dgm:spPr/>
      <dgm:t>
        <a:bodyPr/>
        <a:lstStyle/>
        <a:p>
          <a:endParaRPr lang="nb-NO"/>
        </a:p>
      </dgm:t>
    </dgm:pt>
    <dgm:pt modelId="{16C794FD-3E7A-41AA-8922-90B205DA9069}" type="pres">
      <dgm:prSet presAssocID="{05F6643D-2951-4A4A-BB6F-1646BEC50ED3}" presName="rootConnector" presStyleLbl="node2" presStyleIdx="5" presStyleCnt="7"/>
      <dgm:spPr/>
      <dgm:t>
        <a:bodyPr/>
        <a:lstStyle/>
        <a:p>
          <a:endParaRPr lang="nb-NO"/>
        </a:p>
      </dgm:t>
    </dgm:pt>
    <dgm:pt modelId="{DEEB5A67-7547-4D31-A8A9-505E728644EB}" type="pres">
      <dgm:prSet presAssocID="{05F6643D-2951-4A4A-BB6F-1646BEC50ED3}" presName="hierChild4" presStyleCnt="0"/>
      <dgm:spPr/>
      <dgm:t>
        <a:bodyPr/>
        <a:lstStyle/>
        <a:p>
          <a:endParaRPr lang="nb-NO"/>
        </a:p>
      </dgm:t>
    </dgm:pt>
    <dgm:pt modelId="{5589423A-DF79-45F4-8428-7798E1E7373B}" type="pres">
      <dgm:prSet presAssocID="{05F6643D-2951-4A4A-BB6F-1646BEC50ED3}" presName="hierChild5" presStyleCnt="0"/>
      <dgm:spPr/>
      <dgm:t>
        <a:bodyPr/>
        <a:lstStyle/>
        <a:p>
          <a:endParaRPr lang="nb-NO"/>
        </a:p>
      </dgm:t>
    </dgm:pt>
    <dgm:pt modelId="{1FC5F6FC-F987-474F-8DAD-C683359AA318}" type="pres">
      <dgm:prSet presAssocID="{F72B44B4-2401-4988-948F-945838A5A09A}" presName="Name37" presStyleLbl="parChTrans1D2" presStyleIdx="6" presStyleCnt="7"/>
      <dgm:spPr/>
      <dgm:t>
        <a:bodyPr/>
        <a:lstStyle/>
        <a:p>
          <a:endParaRPr lang="nb-NO"/>
        </a:p>
      </dgm:t>
    </dgm:pt>
    <dgm:pt modelId="{4B1DA068-B601-42B4-AF9B-0498D71DB020}" type="pres">
      <dgm:prSet presAssocID="{E7F25CA6-B463-46FE-BA7D-6170DA3CC7E9}" presName="hierRoot2" presStyleCnt="0">
        <dgm:presLayoutVars>
          <dgm:hierBranch val="init"/>
        </dgm:presLayoutVars>
      </dgm:prSet>
      <dgm:spPr/>
      <dgm:t>
        <a:bodyPr/>
        <a:lstStyle/>
        <a:p>
          <a:endParaRPr lang="nb-NO"/>
        </a:p>
      </dgm:t>
    </dgm:pt>
    <dgm:pt modelId="{ECE2E38D-EFF3-431E-9850-492BCD72C33F}" type="pres">
      <dgm:prSet presAssocID="{E7F25CA6-B463-46FE-BA7D-6170DA3CC7E9}" presName="rootComposite" presStyleCnt="0"/>
      <dgm:spPr/>
      <dgm:t>
        <a:bodyPr/>
        <a:lstStyle/>
        <a:p>
          <a:endParaRPr lang="nb-NO"/>
        </a:p>
      </dgm:t>
    </dgm:pt>
    <dgm:pt modelId="{DF464E92-068D-424A-BCC8-A3C8061C306B}" type="pres">
      <dgm:prSet presAssocID="{E7F25CA6-B463-46FE-BA7D-6170DA3CC7E9}" presName="rootText" presStyleLbl="node2" presStyleIdx="6" presStyleCnt="7" custScaleY="99999">
        <dgm:presLayoutVars>
          <dgm:chPref val="3"/>
        </dgm:presLayoutVars>
      </dgm:prSet>
      <dgm:spPr/>
      <dgm:t>
        <a:bodyPr/>
        <a:lstStyle/>
        <a:p>
          <a:endParaRPr lang="nb-NO"/>
        </a:p>
      </dgm:t>
    </dgm:pt>
    <dgm:pt modelId="{DC0F2036-08F2-4E48-BCC6-86204B50260D}" type="pres">
      <dgm:prSet presAssocID="{E7F25CA6-B463-46FE-BA7D-6170DA3CC7E9}" presName="rootConnector" presStyleLbl="node2" presStyleIdx="6" presStyleCnt="7"/>
      <dgm:spPr/>
      <dgm:t>
        <a:bodyPr/>
        <a:lstStyle/>
        <a:p>
          <a:endParaRPr lang="nb-NO"/>
        </a:p>
      </dgm:t>
    </dgm:pt>
    <dgm:pt modelId="{F4F4FD82-AD47-4E98-856C-432B6523D162}" type="pres">
      <dgm:prSet presAssocID="{E7F25CA6-B463-46FE-BA7D-6170DA3CC7E9}" presName="hierChild4" presStyleCnt="0"/>
      <dgm:spPr/>
      <dgm:t>
        <a:bodyPr/>
        <a:lstStyle/>
        <a:p>
          <a:endParaRPr lang="nb-NO"/>
        </a:p>
      </dgm:t>
    </dgm:pt>
    <dgm:pt modelId="{F701EC84-4335-44F5-AE39-05C2953DDB0D}" type="pres">
      <dgm:prSet presAssocID="{E7F25CA6-B463-46FE-BA7D-6170DA3CC7E9}" presName="hierChild5" presStyleCnt="0"/>
      <dgm:spPr/>
      <dgm:t>
        <a:bodyPr/>
        <a:lstStyle/>
        <a:p>
          <a:endParaRPr lang="nb-NO"/>
        </a:p>
      </dgm:t>
    </dgm:pt>
    <dgm:pt modelId="{6D82670F-30D9-42A0-BD75-43AA6D842C32}" type="pres">
      <dgm:prSet presAssocID="{F24BAD50-0B45-4165-8204-D29F37BAC9D6}" presName="hierChild3" presStyleCnt="0"/>
      <dgm:spPr/>
      <dgm:t>
        <a:bodyPr/>
        <a:lstStyle/>
        <a:p>
          <a:endParaRPr lang="nb-NO"/>
        </a:p>
      </dgm:t>
    </dgm:pt>
  </dgm:ptLst>
  <dgm:cxnLst>
    <dgm:cxn modelId="{2E46BCD3-5071-4CF0-87FF-63F2FC4F4907}" type="presOf" srcId="{C173BEBD-72B6-4A3F-BCE7-68060BEECC64}" destId="{6A45FCFD-B41B-4B9F-9DE7-998AF08F6ED7}" srcOrd="0" destOrd="0" presId="urn:microsoft.com/office/officeart/2005/8/layout/orgChart1"/>
    <dgm:cxn modelId="{BABC85FA-C991-42E0-BA46-0659814E7C3D}" srcId="{481E3C77-C0D6-42F9-8160-DCBEC132662C}" destId="{F24BAD50-0B45-4165-8204-D29F37BAC9D6}" srcOrd="0" destOrd="0" parTransId="{1FA31B6D-47B1-4F6F-90B7-6B5FB9C72C02}" sibTransId="{F38EAC80-BA10-4BBD-9207-DE665AA060C8}"/>
    <dgm:cxn modelId="{CD457ADA-0C5E-47C9-BC74-B363B8F50B67}" type="presOf" srcId="{05F6643D-2951-4A4A-BB6F-1646BEC50ED3}" destId="{F79A7F68-1708-4133-BB52-96849F1C6F85}" srcOrd="0" destOrd="0" presId="urn:microsoft.com/office/officeart/2005/8/layout/orgChart1"/>
    <dgm:cxn modelId="{BA60B4EC-EF12-4587-AB6E-79C33BBDC553}" type="presOf" srcId="{E6098DC9-E053-4A81-A3FC-C8876E0B9E9B}" destId="{618F36F8-AB7B-4FB3-814E-F9B19A5947FB}" srcOrd="1" destOrd="0" presId="urn:microsoft.com/office/officeart/2005/8/layout/orgChart1"/>
    <dgm:cxn modelId="{BF0573CC-70FA-48C5-BDE6-C92AD019A27C}" type="presOf" srcId="{0F403034-1F06-4B82-81AA-0B20AA39ED56}" destId="{17728F6B-8342-45D3-AAC5-88779C5E65C8}" srcOrd="0" destOrd="0" presId="urn:microsoft.com/office/officeart/2005/8/layout/orgChart1"/>
    <dgm:cxn modelId="{C6F1A2C5-DE59-4FD0-ABE8-6AF3C548CE70}" type="presOf" srcId="{19651405-2B66-4691-B857-AD27B9D9C397}" destId="{4C0DA36F-6CFD-4FD3-A7AE-43DADD85700F}" srcOrd="0" destOrd="0" presId="urn:microsoft.com/office/officeart/2005/8/layout/orgChart1"/>
    <dgm:cxn modelId="{F5806E71-A9F6-4714-83D8-DD46611A3CF3}" type="presOf" srcId="{5B9E076F-0FFB-4392-BF96-78EC982203E9}" destId="{CB7D922B-EF71-4403-ACD5-C1579C71E9EE}" srcOrd="0" destOrd="0" presId="urn:microsoft.com/office/officeart/2005/8/layout/orgChart1"/>
    <dgm:cxn modelId="{7D4D6E87-11BB-4862-AAB7-3737D35B3311}" type="presOf" srcId="{6CB18535-C365-4164-89E2-0F4B3B2ABCCF}" destId="{75BBA6CE-904F-4FBC-8766-17FAECD28B61}" srcOrd="0" destOrd="0" presId="urn:microsoft.com/office/officeart/2005/8/layout/orgChart1"/>
    <dgm:cxn modelId="{FB41BA98-84D6-4937-8361-7965666CB511}" type="presOf" srcId="{371A4D3F-1795-4F3E-A331-FF0047016524}" destId="{4A0594AA-75CC-407A-ABA0-BF5FE83EDB3A}" srcOrd="1" destOrd="0" presId="urn:microsoft.com/office/officeart/2005/8/layout/orgChart1"/>
    <dgm:cxn modelId="{88C9A53B-4462-4A2C-B91D-8D6E07A1BACE}" srcId="{E6098DC9-E053-4A81-A3FC-C8876E0B9E9B}" destId="{CC562DCB-6246-4F0D-97FB-D9A872BA5C0B}" srcOrd="4" destOrd="0" parTransId="{9B613946-12FE-41AC-8877-818B639074DE}" sibTransId="{27AC5BAD-CF63-4AE5-8E09-4195276D672E}"/>
    <dgm:cxn modelId="{20B7AC37-3E3F-4F17-A658-862C6D0EA757}" type="presOf" srcId="{E27CFCDC-19DE-4988-87DE-28C63338E0E2}" destId="{8D3B1598-7A90-4B21-BB24-7619E55F1FB0}" srcOrd="1" destOrd="0" presId="urn:microsoft.com/office/officeart/2005/8/layout/orgChart1"/>
    <dgm:cxn modelId="{AB727776-EC87-47F0-9E67-0BB7DDED3EF9}" type="presOf" srcId="{CC562DCB-6246-4F0D-97FB-D9A872BA5C0B}" destId="{C83E8E6B-0013-4EAF-95A7-7D32D49819AB}" srcOrd="1" destOrd="0" presId="urn:microsoft.com/office/officeart/2005/8/layout/orgChart1"/>
    <dgm:cxn modelId="{93F43B91-12CA-41CC-BA19-3795AB2CD27E}" type="presOf" srcId="{F72B44B4-2401-4988-948F-945838A5A09A}" destId="{1FC5F6FC-F987-474F-8DAD-C683359AA318}" srcOrd="0" destOrd="0" presId="urn:microsoft.com/office/officeart/2005/8/layout/orgChart1"/>
    <dgm:cxn modelId="{16927E00-623C-4598-AB2F-9B12CC6DE9C7}" type="presOf" srcId="{40B51C4C-4016-4544-A33D-8724B42113BF}" destId="{0AE26D89-1F0C-482F-B399-6F0A78085FC9}" srcOrd="0" destOrd="0" presId="urn:microsoft.com/office/officeart/2005/8/layout/orgChart1"/>
    <dgm:cxn modelId="{8DE3AC0C-E62F-4715-8A17-5EC93EAE311B}" type="presOf" srcId="{ADB5ED04-CDA6-4990-8812-DECA19874407}" destId="{450D8152-C497-4A6A-845E-B5C508F00B3A}" srcOrd="0" destOrd="0" presId="urn:microsoft.com/office/officeart/2005/8/layout/orgChart1"/>
    <dgm:cxn modelId="{20F9846D-0E63-490C-B6AC-2A4BB3F49613}" srcId="{A24CEA06-482A-48CF-B287-A2223E3D1000}" destId="{DF8CE158-9750-446A-B7A6-F05C39B02907}" srcOrd="0" destOrd="0" parTransId="{9EF46F87-5F60-47AE-8AB1-C2425D3B1D80}" sibTransId="{1A7BE4A6-0514-481F-8A6E-A1A691506F35}"/>
    <dgm:cxn modelId="{A63B3B93-92A5-4AC6-BAE4-17FCF266A5FC}" type="presOf" srcId="{A24CEA06-482A-48CF-B287-A2223E3D1000}" destId="{CF661EA9-3984-428B-ACA5-0EC5DB946833}" srcOrd="1" destOrd="0" presId="urn:microsoft.com/office/officeart/2005/8/layout/orgChart1"/>
    <dgm:cxn modelId="{57E36A3C-7BF3-41BB-9D33-C6A5BC775D2C}" type="presOf" srcId="{F24BAD50-0B45-4165-8204-D29F37BAC9D6}" destId="{1B9E9731-7B6E-4AEB-A1E7-0A3C71CA3443}" srcOrd="0" destOrd="0" presId="urn:microsoft.com/office/officeart/2005/8/layout/orgChart1"/>
    <dgm:cxn modelId="{72EF8753-4220-4FD3-AB5A-A4634F24B26F}" srcId="{F24BAD50-0B45-4165-8204-D29F37BAC9D6}" destId="{4D9FFD35-03A3-42DD-9DD0-04E2CD25F869}" srcOrd="1" destOrd="0" parTransId="{4CBA0F9C-1BC4-4E2E-9B8D-A41A28302B77}" sibTransId="{ED8588E3-EE9C-413A-BA2E-E75AAB0C633E}"/>
    <dgm:cxn modelId="{1B22A397-64AA-4763-BB2B-34135C15A7A1}" type="presOf" srcId="{E7F25CA6-B463-46FE-BA7D-6170DA3CC7E9}" destId="{DF464E92-068D-424A-BCC8-A3C8061C306B}" srcOrd="0" destOrd="0" presId="urn:microsoft.com/office/officeart/2005/8/layout/orgChart1"/>
    <dgm:cxn modelId="{07D79FC8-B19E-47ED-8E05-DBBAE900348D}" type="presOf" srcId="{4D9FFD35-03A3-42DD-9DD0-04E2CD25F869}" destId="{276E2FDF-D59A-41CB-9B3A-F9EDB195B5C3}" srcOrd="0" destOrd="0" presId="urn:microsoft.com/office/officeart/2005/8/layout/orgChart1"/>
    <dgm:cxn modelId="{99E001CC-BEAD-43D9-B780-F5710680B0A3}" type="presOf" srcId="{5C9B18BF-20EE-4BEE-B3DA-5CCBF4F9F41F}" destId="{9615A183-BB54-4F99-B8E8-90CF5895855F}" srcOrd="0" destOrd="0" presId="urn:microsoft.com/office/officeart/2005/8/layout/orgChart1"/>
    <dgm:cxn modelId="{68DB7D33-A748-4C5C-9277-BD8CB0F5916F}" type="presOf" srcId="{371A4D3F-1795-4F3E-A331-FF0047016524}" destId="{068CA13C-1BC6-4CD2-92EA-0E4CF9637884}" srcOrd="0" destOrd="0" presId="urn:microsoft.com/office/officeart/2005/8/layout/orgChart1"/>
    <dgm:cxn modelId="{15D71BC3-9EDB-47D3-B1E9-62FA6B8B5966}" srcId="{4D9FFD35-03A3-42DD-9DD0-04E2CD25F869}" destId="{BEC7D935-5E8B-48FF-93F6-C3DBE4482F3E}" srcOrd="0" destOrd="0" parTransId="{40B51C4C-4016-4544-A33D-8724B42113BF}" sibTransId="{423ACDCA-1065-4ADE-B783-F36C0D2D41DC}"/>
    <dgm:cxn modelId="{F75B12AC-DD78-4D8F-AC8F-C22B0C151889}" srcId="{F24BAD50-0B45-4165-8204-D29F37BAC9D6}" destId="{5C9B18BF-20EE-4BEE-B3DA-5CCBF4F9F41F}" srcOrd="0" destOrd="0" parTransId="{F32DBA2F-2507-4F9A-A1CC-0CBBC68D40EC}" sibTransId="{787CF564-4231-47D7-8591-6DC575F00D86}"/>
    <dgm:cxn modelId="{FCBF5215-2EBC-44A5-B98F-01A91D0DF5E8}" srcId="{F24BAD50-0B45-4165-8204-D29F37BAC9D6}" destId="{834B0618-6325-48DC-9730-97E602125EDA}" srcOrd="4" destOrd="0" parTransId="{0F403034-1F06-4B82-81AA-0B20AA39ED56}" sibTransId="{B21E113B-33A8-40D5-8A65-67158B15E4FC}"/>
    <dgm:cxn modelId="{EAC5058C-260F-498E-8D76-75A6B56AF1AB}" type="presOf" srcId="{BEC7D935-5E8B-48FF-93F6-C3DBE4482F3E}" destId="{B74E6FB4-76C4-4AF2-870A-37AE8191B5DA}" srcOrd="1" destOrd="0" presId="urn:microsoft.com/office/officeart/2005/8/layout/orgChart1"/>
    <dgm:cxn modelId="{5F6F28A3-2B0C-4160-A20B-73655DBA7912}" type="presOf" srcId="{DF8CE158-9750-446A-B7A6-F05C39B02907}" destId="{8874C8C4-6B89-4B1A-A4ED-2160AAE8CCE3}" srcOrd="1" destOrd="0" presId="urn:microsoft.com/office/officeart/2005/8/layout/orgChart1"/>
    <dgm:cxn modelId="{BAAC722E-D20F-4A3B-AF17-36FFF0A2F2D9}" type="presOf" srcId="{5C9B18BF-20EE-4BEE-B3DA-5CCBF4F9F41F}" destId="{44D3A458-CF92-4BBF-A9CD-665EB2F121B1}" srcOrd="1" destOrd="0" presId="urn:microsoft.com/office/officeart/2005/8/layout/orgChart1"/>
    <dgm:cxn modelId="{9D7F7C36-2BCE-40C2-8F49-AA24428BDBB1}" srcId="{A24CEA06-482A-48CF-B287-A2223E3D1000}" destId="{371A4D3F-1795-4F3E-A331-FF0047016524}" srcOrd="1" destOrd="0" parTransId="{19651405-2B66-4691-B857-AD27B9D9C397}" sibTransId="{073A1156-459D-41D9-9B2D-FDA731CCFA26}"/>
    <dgm:cxn modelId="{872D2D3A-56D9-43FB-A981-A7EF99BF5CD4}" srcId="{E6098DC9-E053-4A81-A3FC-C8876E0B9E9B}" destId="{2F4582E5-F127-40DB-9A78-A5366AD06E02}" srcOrd="5" destOrd="0" parTransId="{A4C06FFE-B216-4012-8EE6-FF5E761533EA}" sibTransId="{76A9C567-184B-4414-96CC-2EDF7BCC2676}"/>
    <dgm:cxn modelId="{2CE0B4CD-FE34-4D3A-A374-D6476917B386}" type="presOf" srcId="{2F4582E5-F127-40DB-9A78-A5366AD06E02}" destId="{B90DB6A9-ECA0-46D3-9204-B79765F8AD9F}" srcOrd="1" destOrd="0" presId="urn:microsoft.com/office/officeart/2005/8/layout/orgChart1"/>
    <dgm:cxn modelId="{C314EE9E-6F3D-40EB-91E5-581DEE7D8065}" type="presOf" srcId="{4CBA0F9C-1BC4-4E2E-9B8D-A41A28302B77}" destId="{77883066-C08A-4419-BAD4-6C878A9EB9FC}" srcOrd="0" destOrd="0" presId="urn:microsoft.com/office/officeart/2005/8/layout/orgChart1"/>
    <dgm:cxn modelId="{F713C743-5D60-4742-852C-E6260CE941ED}" type="presOf" srcId="{E718F94C-BC06-4809-A873-780B0DF2DBF6}" destId="{BB9DF8AC-BD99-4E4B-88F7-4A4CE2DB8E95}" srcOrd="0" destOrd="0" presId="urn:microsoft.com/office/officeart/2005/8/layout/orgChart1"/>
    <dgm:cxn modelId="{C1F0EE23-0152-437A-A5AD-1F420AAAA28C}" type="presOf" srcId="{9B613946-12FE-41AC-8877-818B639074DE}" destId="{7F2BE71C-40D3-43A3-80B4-15AA6B9C91D8}" srcOrd="0" destOrd="0" presId="urn:microsoft.com/office/officeart/2005/8/layout/orgChart1"/>
    <dgm:cxn modelId="{E2778EEC-A92F-4A9F-8EE7-B6E7218070C1}" type="presOf" srcId="{E27CFCDC-19DE-4988-87DE-28C63338E0E2}" destId="{65F2902F-0468-41A7-AD25-36889AEF6367}" srcOrd="0" destOrd="0" presId="urn:microsoft.com/office/officeart/2005/8/layout/orgChart1"/>
    <dgm:cxn modelId="{DE33CF4E-DDE0-4F5F-9539-5CC0E46A56EB}" type="presOf" srcId="{BEC7D935-5E8B-48FF-93F6-C3DBE4482F3E}" destId="{6224E77B-5787-4A5C-B0C7-AB1E5900042B}" srcOrd="0" destOrd="0" presId="urn:microsoft.com/office/officeart/2005/8/layout/orgChart1"/>
    <dgm:cxn modelId="{3DD9EC60-B156-4192-BA55-9738589FBA18}" type="presOf" srcId="{4D9FFD35-03A3-42DD-9DD0-04E2CD25F869}" destId="{F3DBE849-33CA-4164-A1F3-9F80796245D6}" srcOrd="1" destOrd="0" presId="urn:microsoft.com/office/officeart/2005/8/layout/orgChart1"/>
    <dgm:cxn modelId="{CAE516CD-C9F0-49D6-857D-FEAB8BB7EDA1}" type="presOf" srcId="{834B0618-6325-48DC-9730-97E602125EDA}" destId="{CF17F56C-F823-4A04-8B17-CA34223CA06E}" srcOrd="0" destOrd="0" presId="urn:microsoft.com/office/officeart/2005/8/layout/orgChart1"/>
    <dgm:cxn modelId="{484B7EEF-E7FF-4E68-8EC0-AC6E0D9221E1}" type="presOf" srcId="{2F4582E5-F127-40DB-9A78-A5366AD06E02}" destId="{E3E12BE6-004B-4862-83FB-4BABC1E0E7C1}" srcOrd="0" destOrd="0" presId="urn:microsoft.com/office/officeart/2005/8/layout/orgChart1"/>
    <dgm:cxn modelId="{1E6BF1ED-9642-4E06-864F-FE803B38D38F}" type="presOf" srcId="{ED30359E-B2CC-46AD-B85F-CB512600ABFB}" destId="{D205BFDC-DE85-49A6-99D3-F477428DDF5D}" srcOrd="1" destOrd="0" presId="urn:microsoft.com/office/officeart/2005/8/layout/orgChart1"/>
    <dgm:cxn modelId="{E0F305E9-6B1E-4D23-9C4C-896C2DB79F2F}" type="presOf" srcId="{61B9FED0-8B6B-4545-A600-3AE76304319D}" destId="{D391EDD4-C40C-402F-95B7-40C8735951C8}" srcOrd="0" destOrd="0" presId="urn:microsoft.com/office/officeart/2005/8/layout/orgChart1"/>
    <dgm:cxn modelId="{68C2E605-EC60-4E9F-8E33-282DD80E802E}" srcId="{F24BAD50-0B45-4165-8204-D29F37BAC9D6}" destId="{05F6643D-2951-4A4A-BB6F-1646BEC50ED3}" srcOrd="5" destOrd="0" parTransId="{C173BEBD-72B6-4A3F-BCE7-68060BEECC64}" sibTransId="{E3D41467-B35E-480D-A9B1-773FE7C0FF1C}"/>
    <dgm:cxn modelId="{55FAC109-28DF-4D0C-999A-D19B59F475B1}" type="presOf" srcId="{E6098DC9-E053-4A81-A3FC-C8876E0B9E9B}" destId="{F1CDFCB7-6167-4036-AB44-ECA788ACEFF6}" srcOrd="0" destOrd="0" presId="urn:microsoft.com/office/officeart/2005/8/layout/orgChart1"/>
    <dgm:cxn modelId="{F24D6BA6-F16B-40B4-978D-32117450EF4C}" type="presOf" srcId="{05F6643D-2951-4A4A-BB6F-1646BEC50ED3}" destId="{16C794FD-3E7A-41AA-8922-90B205DA9069}" srcOrd="1" destOrd="0" presId="urn:microsoft.com/office/officeart/2005/8/layout/orgChart1"/>
    <dgm:cxn modelId="{E8A9640D-D95C-41C7-AB7D-652B32F5F606}" srcId="{4D9FFD35-03A3-42DD-9DD0-04E2CD25F869}" destId="{ED30359E-B2CC-46AD-B85F-CB512600ABFB}" srcOrd="1" destOrd="0" parTransId="{73249423-A6D5-4EA1-A681-AF39B66CFBE8}" sibTransId="{4493D2EB-2F8A-4CB2-B48D-C1C2B00CF2F0}"/>
    <dgm:cxn modelId="{DB2CD351-9BC5-497C-8E13-69AB3B59EBCA}" srcId="{E6098DC9-E053-4A81-A3FC-C8876E0B9E9B}" destId="{61B9FED0-8B6B-4545-A600-3AE76304319D}" srcOrd="1" destOrd="0" parTransId="{CD83BD58-8AF0-4434-AADD-6D489A595768}" sibTransId="{EF1DDA89-A76C-430A-84EC-0B9F20D84327}"/>
    <dgm:cxn modelId="{7E59EA95-2DB8-48AC-AF9E-0ACCEB2AA400}" type="presOf" srcId="{A24CEA06-482A-48CF-B287-A2223E3D1000}" destId="{F7E112CB-E3F3-4434-9D27-6B278E193FB5}" srcOrd="0" destOrd="0" presId="urn:microsoft.com/office/officeart/2005/8/layout/orgChart1"/>
    <dgm:cxn modelId="{EF0CFB77-CF81-4947-9F5C-14290163E5B4}" srcId="{E6098DC9-E053-4A81-A3FC-C8876E0B9E9B}" destId="{E27CFCDC-19DE-4988-87DE-28C63338E0E2}" srcOrd="0" destOrd="0" parTransId="{5B9E076F-0FFB-4392-BF96-78EC982203E9}" sibTransId="{FF2FD119-60D6-4A1F-B938-0B686457105F}"/>
    <dgm:cxn modelId="{936D97FD-A707-4D31-9F4D-E7ACFDE4A6E3}" type="presOf" srcId="{73249423-A6D5-4EA1-A681-AF39B66CFBE8}" destId="{15DB25EA-BEF5-4DF2-BA0F-CEFA9D949586}" srcOrd="0" destOrd="0" presId="urn:microsoft.com/office/officeart/2005/8/layout/orgChart1"/>
    <dgm:cxn modelId="{0E685E49-4104-42B8-B05F-779FA336454C}" srcId="{E6098DC9-E053-4A81-A3FC-C8876E0B9E9B}" destId="{6CB18535-C365-4164-89E2-0F4B3B2ABCCF}" srcOrd="2" destOrd="0" parTransId="{20A6AD45-9AC2-45DE-88C1-B6FDBC7382A3}" sibTransId="{B19B7D8E-6CBC-45CA-913D-16B3ECE165CC}"/>
    <dgm:cxn modelId="{DCEEB0FF-5BE4-48F4-B6E8-8408B94A4951}" srcId="{E6098DC9-E053-4A81-A3FC-C8876E0B9E9B}" destId="{4D710672-6A51-4D13-BC36-63627C26528B}" srcOrd="3" destOrd="0" parTransId="{E718F94C-BC06-4809-A873-780B0DF2DBF6}" sibTransId="{41271CA3-BA1B-474B-8636-E7498DFC89BA}"/>
    <dgm:cxn modelId="{98C6DDAD-E166-4BC0-8786-CE6D2BEEC555}" srcId="{F24BAD50-0B45-4165-8204-D29F37BAC9D6}" destId="{E6098DC9-E053-4A81-A3FC-C8876E0B9E9B}" srcOrd="3" destOrd="0" parTransId="{ADB5ED04-CDA6-4990-8812-DECA19874407}" sibTransId="{C4F14348-188F-4DAA-8C72-60C4CC9CA48E}"/>
    <dgm:cxn modelId="{618FF2FC-B336-48D4-AB55-781861E7EE45}" type="presOf" srcId="{DF8CE158-9750-446A-B7A6-F05C39B02907}" destId="{33D097ED-3E02-4532-AEC7-4757FACF237A}" srcOrd="0" destOrd="0" presId="urn:microsoft.com/office/officeart/2005/8/layout/orgChart1"/>
    <dgm:cxn modelId="{21F08B0D-9887-432B-8B68-F686691324CE}" type="presOf" srcId="{481E3C77-C0D6-42F9-8160-DCBEC132662C}" destId="{2A5DAF6E-F63C-405C-8AAE-CD522BF61383}" srcOrd="0" destOrd="0" presId="urn:microsoft.com/office/officeart/2005/8/layout/orgChart1"/>
    <dgm:cxn modelId="{5D765E2C-7B8A-485B-A534-02080E69AA30}" type="presOf" srcId="{F24BAD50-0B45-4165-8204-D29F37BAC9D6}" destId="{FB93E982-91D4-45A1-BAC2-E194748D5D51}" srcOrd="1" destOrd="0" presId="urn:microsoft.com/office/officeart/2005/8/layout/orgChart1"/>
    <dgm:cxn modelId="{A6B42B58-B53E-4A90-8EF6-B01A8FCCB1BC}" type="presOf" srcId="{F32DBA2F-2507-4F9A-A1CC-0CBBC68D40EC}" destId="{EE558851-FF20-493D-8647-82846148EB17}" srcOrd="0" destOrd="0" presId="urn:microsoft.com/office/officeart/2005/8/layout/orgChart1"/>
    <dgm:cxn modelId="{7E8FB009-E4A8-44C7-987B-86332A79653A}" type="presOf" srcId="{6CB18535-C365-4164-89E2-0F4B3B2ABCCF}" destId="{2CDBB386-4E05-4D9C-A73D-004412B6C551}" srcOrd="1" destOrd="0" presId="urn:microsoft.com/office/officeart/2005/8/layout/orgChart1"/>
    <dgm:cxn modelId="{EA80538A-79FC-43B7-88D3-1FDF2E149A78}" type="presOf" srcId="{E7F25CA6-B463-46FE-BA7D-6170DA3CC7E9}" destId="{DC0F2036-08F2-4E48-BCC6-86204B50260D}" srcOrd="1" destOrd="0" presId="urn:microsoft.com/office/officeart/2005/8/layout/orgChart1"/>
    <dgm:cxn modelId="{8724E32E-32F7-4909-B54A-1007748AC70A}" type="presOf" srcId="{834B0618-6325-48DC-9730-97E602125EDA}" destId="{35B2BBFA-DFD7-4DD5-A87A-B1866B11E2AC}" srcOrd="1" destOrd="0" presId="urn:microsoft.com/office/officeart/2005/8/layout/orgChart1"/>
    <dgm:cxn modelId="{3C6E2B90-48C4-416B-A385-C7409A3FC49F}" type="presOf" srcId="{A4C06FFE-B216-4012-8EE6-FF5E761533EA}" destId="{FCA32F19-BC1D-4FE0-AE1B-A805FE3E2FD5}" srcOrd="0" destOrd="0" presId="urn:microsoft.com/office/officeart/2005/8/layout/orgChart1"/>
    <dgm:cxn modelId="{547A8136-EF64-468A-8A58-FF2CDE67910D}" type="presOf" srcId="{4D710672-6A51-4D13-BC36-63627C26528B}" destId="{7706D95F-AEBA-4E5E-9C13-4AEF814F705D}" srcOrd="1" destOrd="0" presId="urn:microsoft.com/office/officeart/2005/8/layout/orgChart1"/>
    <dgm:cxn modelId="{3A52DC57-8DF5-4675-A348-3F486E5C5B42}" srcId="{F24BAD50-0B45-4165-8204-D29F37BAC9D6}" destId="{A24CEA06-482A-48CF-B287-A2223E3D1000}" srcOrd="2" destOrd="0" parTransId="{97E74F9A-86E8-4798-ACE6-32085C5DF23E}" sibTransId="{BAE66EA6-898E-452C-80B4-E38EB0B7F468}"/>
    <dgm:cxn modelId="{2E700334-C737-4664-8C83-9A19919B5895}" type="presOf" srcId="{9EF46F87-5F60-47AE-8AB1-C2425D3B1D80}" destId="{26500524-CAF5-45F7-A3F8-1B5F64214CE3}" srcOrd="0" destOrd="0" presId="urn:microsoft.com/office/officeart/2005/8/layout/orgChart1"/>
    <dgm:cxn modelId="{F299966A-C502-4AAD-AA1B-C8F8DD416296}" type="presOf" srcId="{61B9FED0-8B6B-4545-A600-3AE76304319D}" destId="{471BE84A-20AD-4766-9B0B-B3596775B249}" srcOrd="1" destOrd="0" presId="urn:microsoft.com/office/officeart/2005/8/layout/orgChart1"/>
    <dgm:cxn modelId="{53B925F8-F25D-41F4-9E20-D62E3D74C4EF}" type="presOf" srcId="{CC562DCB-6246-4F0D-97FB-D9A872BA5C0B}" destId="{725EFCDB-40F3-4878-8DD9-39C58D6029D4}" srcOrd="0" destOrd="0" presId="urn:microsoft.com/office/officeart/2005/8/layout/orgChart1"/>
    <dgm:cxn modelId="{C7327F5F-E4F9-4AF8-9444-125DC55FFA24}" type="presOf" srcId="{CD83BD58-8AF0-4434-AADD-6D489A595768}" destId="{538C0CE9-E49B-44D7-BF76-729B8FC46E9A}" srcOrd="0" destOrd="0" presId="urn:microsoft.com/office/officeart/2005/8/layout/orgChart1"/>
    <dgm:cxn modelId="{97F8E39F-A53A-44FB-9340-D618E7B7E618}" type="presOf" srcId="{ED30359E-B2CC-46AD-B85F-CB512600ABFB}" destId="{B7813127-3C2B-42BD-BCCC-08942BB86AAC}" srcOrd="0" destOrd="0" presId="urn:microsoft.com/office/officeart/2005/8/layout/orgChart1"/>
    <dgm:cxn modelId="{84B17109-7C52-44BF-83C9-7BCB45EF584A}" type="presOf" srcId="{97E74F9A-86E8-4798-ACE6-32085C5DF23E}" destId="{DEFE5FA7-6850-43B1-9F30-5ABB5D53946A}" srcOrd="0" destOrd="0" presId="urn:microsoft.com/office/officeart/2005/8/layout/orgChart1"/>
    <dgm:cxn modelId="{65AA2DA1-D0CD-414A-9E86-DF552FCC4C5B}" type="presOf" srcId="{20A6AD45-9AC2-45DE-88C1-B6FDBC7382A3}" destId="{F707DB5C-373D-46B9-B263-94D21D61AD53}" srcOrd="0" destOrd="0" presId="urn:microsoft.com/office/officeart/2005/8/layout/orgChart1"/>
    <dgm:cxn modelId="{138D6804-28E0-40CA-A3B0-BE7B03377D5E}" type="presOf" srcId="{4D710672-6A51-4D13-BC36-63627C26528B}" destId="{F8F6B6A5-F3FF-4549-B9CB-28EB63FE928C}" srcOrd="0" destOrd="0" presId="urn:microsoft.com/office/officeart/2005/8/layout/orgChart1"/>
    <dgm:cxn modelId="{457E730A-FF0D-4753-8D82-5D93F30514AE}" srcId="{F24BAD50-0B45-4165-8204-D29F37BAC9D6}" destId="{E7F25CA6-B463-46FE-BA7D-6170DA3CC7E9}" srcOrd="6" destOrd="0" parTransId="{F72B44B4-2401-4988-948F-945838A5A09A}" sibTransId="{56D16C8D-D5F1-4CE8-879F-9AB983212DED}"/>
    <dgm:cxn modelId="{0AE0A762-28E2-4E9A-9924-2086951FAA97}" type="presParOf" srcId="{2A5DAF6E-F63C-405C-8AAE-CD522BF61383}" destId="{3B6A49A5-06FD-4AB6-BF68-535C843AB899}" srcOrd="0" destOrd="0" presId="urn:microsoft.com/office/officeart/2005/8/layout/orgChart1"/>
    <dgm:cxn modelId="{E95B9865-5574-4342-AA4C-99C50C70D650}" type="presParOf" srcId="{3B6A49A5-06FD-4AB6-BF68-535C843AB899}" destId="{9E689506-A636-431A-95BA-B086B36CD8A7}" srcOrd="0" destOrd="0" presId="urn:microsoft.com/office/officeart/2005/8/layout/orgChart1"/>
    <dgm:cxn modelId="{1A055E84-0F2A-4FC3-A3F8-9F9E4D913CB6}" type="presParOf" srcId="{9E689506-A636-431A-95BA-B086B36CD8A7}" destId="{1B9E9731-7B6E-4AEB-A1E7-0A3C71CA3443}" srcOrd="0" destOrd="0" presId="urn:microsoft.com/office/officeart/2005/8/layout/orgChart1"/>
    <dgm:cxn modelId="{12739EB9-DAAE-4BF6-B208-2CDC1C98B242}" type="presParOf" srcId="{9E689506-A636-431A-95BA-B086B36CD8A7}" destId="{FB93E982-91D4-45A1-BAC2-E194748D5D51}" srcOrd="1" destOrd="0" presId="urn:microsoft.com/office/officeart/2005/8/layout/orgChart1"/>
    <dgm:cxn modelId="{37DAB929-3554-48EF-BB02-857196AA9BB9}" type="presParOf" srcId="{3B6A49A5-06FD-4AB6-BF68-535C843AB899}" destId="{E95FBFE9-54D4-42E1-B162-403BA157D626}" srcOrd="1" destOrd="0" presId="urn:microsoft.com/office/officeart/2005/8/layout/orgChart1"/>
    <dgm:cxn modelId="{3FBA5365-B348-481A-BB38-A1C870939FC7}" type="presParOf" srcId="{E95FBFE9-54D4-42E1-B162-403BA157D626}" destId="{EE558851-FF20-493D-8647-82846148EB17}" srcOrd="0" destOrd="0" presId="urn:microsoft.com/office/officeart/2005/8/layout/orgChart1"/>
    <dgm:cxn modelId="{7E20F646-D063-44E7-AE40-57C023E11CE7}" type="presParOf" srcId="{E95FBFE9-54D4-42E1-B162-403BA157D626}" destId="{6BD6C710-FD9B-4310-A65B-D89AA5B0B26D}" srcOrd="1" destOrd="0" presId="urn:microsoft.com/office/officeart/2005/8/layout/orgChart1"/>
    <dgm:cxn modelId="{7B672C6C-CD69-4F53-8E06-F9CF4CED43E0}" type="presParOf" srcId="{6BD6C710-FD9B-4310-A65B-D89AA5B0B26D}" destId="{3015A41B-9199-4FE4-BD82-3BB7477FF395}" srcOrd="0" destOrd="0" presId="urn:microsoft.com/office/officeart/2005/8/layout/orgChart1"/>
    <dgm:cxn modelId="{A849FB97-2799-4F5F-B721-4FE486670472}" type="presParOf" srcId="{3015A41B-9199-4FE4-BD82-3BB7477FF395}" destId="{9615A183-BB54-4F99-B8E8-90CF5895855F}" srcOrd="0" destOrd="0" presId="urn:microsoft.com/office/officeart/2005/8/layout/orgChart1"/>
    <dgm:cxn modelId="{3770690B-C99D-4D25-B7CA-10284B8DD420}" type="presParOf" srcId="{3015A41B-9199-4FE4-BD82-3BB7477FF395}" destId="{44D3A458-CF92-4BBF-A9CD-665EB2F121B1}" srcOrd="1" destOrd="0" presId="urn:microsoft.com/office/officeart/2005/8/layout/orgChart1"/>
    <dgm:cxn modelId="{48849DEB-276C-44CA-97D7-4FE49590C424}" type="presParOf" srcId="{6BD6C710-FD9B-4310-A65B-D89AA5B0B26D}" destId="{D858F7B7-8D13-4B81-B4BE-82300972D0AF}" srcOrd="1" destOrd="0" presId="urn:microsoft.com/office/officeart/2005/8/layout/orgChart1"/>
    <dgm:cxn modelId="{CA7FBB58-0BA8-4D2C-AF3D-F568589FDC84}" type="presParOf" srcId="{6BD6C710-FD9B-4310-A65B-D89AA5B0B26D}" destId="{96817F11-CABF-43F3-B572-C9680C78DCF2}" srcOrd="2" destOrd="0" presId="urn:microsoft.com/office/officeart/2005/8/layout/orgChart1"/>
    <dgm:cxn modelId="{3AFD5423-0821-46E5-A5FD-8B41ABF7A18F}" type="presParOf" srcId="{E95FBFE9-54D4-42E1-B162-403BA157D626}" destId="{77883066-C08A-4419-BAD4-6C878A9EB9FC}" srcOrd="2" destOrd="0" presId="urn:microsoft.com/office/officeart/2005/8/layout/orgChart1"/>
    <dgm:cxn modelId="{C142F48E-85A1-4CA3-9EAD-E21BE7437D73}" type="presParOf" srcId="{E95FBFE9-54D4-42E1-B162-403BA157D626}" destId="{029BDC05-CF36-487D-9DA1-1467E0F74F9E}" srcOrd="3" destOrd="0" presId="urn:microsoft.com/office/officeart/2005/8/layout/orgChart1"/>
    <dgm:cxn modelId="{A5F54300-CAC0-47C6-BEE3-44498B241918}" type="presParOf" srcId="{029BDC05-CF36-487D-9DA1-1467E0F74F9E}" destId="{4FE95187-615E-4AEB-AD1B-25F2AAD43220}" srcOrd="0" destOrd="0" presId="urn:microsoft.com/office/officeart/2005/8/layout/orgChart1"/>
    <dgm:cxn modelId="{48557439-2024-4CF3-B1C2-C73E1C73E619}" type="presParOf" srcId="{4FE95187-615E-4AEB-AD1B-25F2AAD43220}" destId="{276E2FDF-D59A-41CB-9B3A-F9EDB195B5C3}" srcOrd="0" destOrd="0" presId="urn:microsoft.com/office/officeart/2005/8/layout/orgChart1"/>
    <dgm:cxn modelId="{A0660072-E013-4C00-90AA-92020E48A6CD}" type="presParOf" srcId="{4FE95187-615E-4AEB-AD1B-25F2AAD43220}" destId="{F3DBE849-33CA-4164-A1F3-9F80796245D6}" srcOrd="1" destOrd="0" presId="urn:microsoft.com/office/officeart/2005/8/layout/orgChart1"/>
    <dgm:cxn modelId="{E194AC60-02EC-4AB3-8DFA-44E6E589CB09}" type="presParOf" srcId="{029BDC05-CF36-487D-9DA1-1467E0F74F9E}" destId="{B5169055-E546-4C88-A7C2-70B1D9B1BDB1}" srcOrd="1" destOrd="0" presId="urn:microsoft.com/office/officeart/2005/8/layout/orgChart1"/>
    <dgm:cxn modelId="{6F02F9B5-8C0D-4B02-B08F-B76F4E9E1939}" type="presParOf" srcId="{B5169055-E546-4C88-A7C2-70B1D9B1BDB1}" destId="{0AE26D89-1F0C-482F-B399-6F0A78085FC9}" srcOrd="0" destOrd="0" presId="urn:microsoft.com/office/officeart/2005/8/layout/orgChart1"/>
    <dgm:cxn modelId="{2AF796CC-F39B-4600-ADB2-EDFE4F5F8801}" type="presParOf" srcId="{B5169055-E546-4C88-A7C2-70B1D9B1BDB1}" destId="{AD4C8090-95CC-4254-B756-6573ACE02F8C}" srcOrd="1" destOrd="0" presId="urn:microsoft.com/office/officeart/2005/8/layout/orgChart1"/>
    <dgm:cxn modelId="{6F391EE2-06B3-4A2F-8013-99E36A2F439C}" type="presParOf" srcId="{AD4C8090-95CC-4254-B756-6573ACE02F8C}" destId="{D10E32CC-C239-4070-8F2C-89C54F824A36}" srcOrd="0" destOrd="0" presId="urn:microsoft.com/office/officeart/2005/8/layout/orgChart1"/>
    <dgm:cxn modelId="{D1994794-A49C-46AD-A540-D6B82C86BE08}" type="presParOf" srcId="{D10E32CC-C239-4070-8F2C-89C54F824A36}" destId="{6224E77B-5787-4A5C-B0C7-AB1E5900042B}" srcOrd="0" destOrd="0" presId="urn:microsoft.com/office/officeart/2005/8/layout/orgChart1"/>
    <dgm:cxn modelId="{C40CCCDA-DE9A-4559-95F6-A3D915E265F2}" type="presParOf" srcId="{D10E32CC-C239-4070-8F2C-89C54F824A36}" destId="{B74E6FB4-76C4-4AF2-870A-37AE8191B5DA}" srcOrd="1" destOrd="0" presId="urn:microsoft.com/office/officeart/2005/8/layout/orgChart1"/>
    <dgm:cxn modelId="{2BE7A5D9-FDDE-4D34-BAE5-C4EE19922590}" type="presParOf" srcId="{AD4C8090-95CC-4254-B756-6573ACE02F8C}" destId="{0D468156-1706-4D5C-AAB6-E71E827DED6C}" srcOrd="1" destOrd="0" presId="urn:microsoft.com/office/officeart/2005/8/layout/orgChart1"/>
    <dgm:cxn modelId="{D325CCBE-3376-472C-AA98-4A9C244CD99C}" type="presParOf" srcId="{AD4C8090-95CC-4254-B756-6573ACE02F8C}" destId="{BC505B9F-DD4A-46CA-9C80-0C47E731D18B}" srcOrd="2" destOrd="0" presId="urn:microsoft.com/office/officeart/2005/8/layout/orgChart1"/>
    <dgm:cxn modelId="{E5557B38-EF58-44C8-A4E8-682A9D6E0978}" type="presParOf" srcId="{B5169055-E546-4C88-A7C2-70B1D9B1BDB1}" destId="{15DB25EA-BEF5-4DF2-BA0F-CEFA9D949586}" srcOrd="2" destOrd="0" presId="urn:microsoft.com/office/officeart/2005/8/layout/orgChart1"/>
    <dgm:cxn modelId="{2C1DD638-0703-44C8-B15A-B566EC51E787}" type="presParOf" srcId="{B5169055-E546-4C88-A7C2-70B1D9B1BDB1}" destId="{979F6F75-D342-4BF7-B301-71AA65FD5058}" srcOrd="3" destOrd="0" presId="urn:microsoft.com/office/officeart/2005/8/layout/orgChart1"/>
    <dgm:cxn modelId="{1D4BFC67-B1E3-4442-81F4-69570F24A811}" type="presParOf" srcId="{979F6F75-D342-4BF7-B301-71AA65FD5058}" destId="{720E27E3-5E57-484C-88F7-3B432636FD8F}" srcOrd="0" destOrd="0" presId="urn:microsoft.com/office/officeart/2005/8/layout/orgChart1"/>
    <dgm:cxn modelId="{08979D4D-9D14-4CE5-8277-5AE793CADDFE}" type="presParOf" srcId="{720E27E3-5E57-484C-88F7-3B432636FD8F}" destId="{B7813127-3C2B-42BD-BCCC-08942BB86AAC}" srcOrd="0" destOrd="0" presId="urn:microsoft.com/office/officeart/2005/8/layout/orgChart1"/>
    <dgm:cxn modelId="{8EBC061E-840C-4C75-8C89-B3492A48C0DD}" type="presParOf" srcId="{720E27E3-5E57-484C-88F7-3B432636FD8F}" destId="{D205BFDC-DE85-49A6-99D3-F477428DDF5D}" srcOrd="1" destOrd="0" presId="urn:microsoft.com/office/officeart/2005/8/layout/orgChart1"/>
    <dgm:cxn modelId="{344DEAB7-E24D-4DA9-94BF-8C8632A9CF76}" type="presParOf" srcId="{979F6F75-D342-4BF7-B301-71AA65FD5058}" destId="{FDE048F6-41E0-4F0D-AECE-9AD98D749ED9}" srcOrd="1" destOrd="0" presId="urn:microsoft.com/office/officeart/2005/8/layout/orgChart1"/>
    <dgm:cxn modelId="{688A9838-1DC9-4891-86FF-FFAADF32EC11}" type="presParOf" srcId="{979F6F75-D342-4BF7-B301-71AA65FD5058}" destId="{F6031F57-7ECE-4777-B3C6-CA761F59FEE1}" srcOrd="2" destOrd="0" presId="urn:microsoft.com/office/officeart/2005/8/layout/orgChart1"/>
    <dgm:cxn modelId="{80BB7684-9FC2-4621-8BE6-DEB3E04FF79E}" type="presParOf" srcId="{029BDC05-CF36-487D-9DA1-1467E0F74F9E}" destId="{E67D5AB5-7EB2-46A6-813D-913B057A2D8C}" srcOrd="2" destOrd="0" presId="urn:microsoft.com/office/officeart/2005/8/layout/orgChart1"/>
    <dgm:cxn modelId="{1EE29A83-6677-4DD2-9C9F-D42CB6840252}" type="presParOf" srcId="{E95FBFE9-54D4-42E1-B162-403BA157D626}" destId="{DEFE5FA7-6850-43B1-9F30-5ABB5D53946A}" srcOrd="4" destOrd="0" presId="urn:microsoft.com/office/officeart/2005/8/layout/orgChart1"/>
    <dgm:cxn modelId="{33B7A4C9-1BD4-4D73-85BC-55CF9E7BE469}" type="presParOf" srcId="{E95FBFE9-54D4-42E1-B162-403BA157D626}" destId="{EE0B41DB-88D3-490A-9250-53C54DA57192}" srcOrd="5" destOrd="0" presId="urn:microsoft.com/office/officeart/2005/8/layout/orgChart1"/>
    <dgm:cxn modelId="{6897CD54-93F9-44B6-9D2E-526BC55D0B45}" type="presParOf" srcId="{EE0B41DB-88D3-490A-9250-53C54DA57192}" destId="{60E96507-1489-478F-AC8C-F58C358E8100}" srcOrd="0" destOrd="0" presId="urn:microsoft.com/office/officeart/2005/8/layout/orgChart1"/>
    <dgm:cxn modelId="{4459C2A0-8C5B-47FE-AE4A-AEE3CDE161BF}" type="presParOf" srcId="{60E96507-1489-478F-AC8C-F58C358E8100}" destId="{F7E112CB-E3F3-4434-9D27-6B278E193FB5}" srcOrd="0" destOrd="0" presId="urn:microsoft.com/office/officeart/2005/8/layout/orgChart1"/>
    <dgm:cxn modelId="{8CB74539-E3AC-4277-82F3-D65A43E37E40}" type="presParOf" srcId="{60E96507-1489-478F-AC8C-F58C358E8100}" destId="{CF661EA9-3984-428B-ACA5-0EC5DB946833}" srcOrd="1" destOrd="0" presId="urn:microsoft.com/office/officeart/2005/8/layout/orgChart1"/>
    <dgm:cxn modelId="{EFA8863E-CA5F-4918-A856-C65929F7C719}" type="presParOf" srcId="{EE0B41DB-88D3-490A-9250-53C54DA57192}" destId="{337088FE-CAB1-41D4-AC6E-5687FB2C45A2}" srcOrd="1" destOrd="0" presId="urn:microsoft.com/office/officeart/2005/8/layout/orgChart1"/>
    <dgm:cxn modelId="{C09D46AD-3455-4362-B238-CCA437708031}" type="presParOf" srcId="{337088FE-CAB1-41D4-AC6E-5687FB2C45A2}" destId="{26500524-CAF5-45F7-A3F8-1B5F64214CE3}" srcOrd="0" destOrd="0" presId="urn:microsoft.com/office/officeart/2005/8/layout/orgChart1"/>
    <dgm:cxn modelId="{87174726-1A2A-4C67-AB48-94E1C41ADE75}" type="presParOf" srcId="{337088FE-CAB1-41D4-AC6E-5687FB2C45A2}" destId="{C0E6E30B-A961-4F11-AC6E-6FE4CB16171F}" srcOrd="1" destOrd="0" presId="urn:microsoft.com/office/officeart/2005/8/layout/orgChart1"/>
    <dgm:cxn modelId="{77C90469-FE60-4445-8220-156CA671AE54}" type="presParOf" srcId="{C0E6E30B-A961-4F11-AC6E-6FE4CB16171F}" destId="{AC46D0EF-BF85-44BF-84C0-A7F7AA5ACFEC}" srcOrd="0" destOrd="0" presId="urn:microsoft.com/office/officeart/2005/8/layout/orgChart1"/>
    <dgm:cxn modelId="{899002B7-7C1C-464E-BAD5-CC25CEE127C5}" type="presParOf" srcId="{AC46D0EF-BF85-44BF-84C0-A7F7AA5ACFEC}" destId="{33D097ED-3E02-4532-AEC7-4757FACF237A}" srcOrd="0" destOrd="0" presId="urn:microsoft.com/office/officeart/2005/8/layout/orgChart1"/>
    <dgm:cxn modelId="{611341A6-BFA7-4A41-B781-5DE8F7783F4E}" type="presParOf" srcId="{AC46D0EF-BF85-44BF-84C0-A7F7AA5ACFEC}" destId="{8874C8C4-6B89-4B1A-A4ED-2160AAE8CCE3}" srcOrd="1" destOrd="0" presId="urn:microsoft.com/office/officeart/2005/8/layout/orgChart1"/>
    <dgm:cxn modelId="{1F5CC7DB-C1B2-461C-8594-C5BF174282EF}" type="presParOf" srcId="{C0E6E30B-A961-4F11-AC6E-6FE4CB16171F}" destId="{852F4775-B3BB-44DD-9BB9-87E03139EAC0}" srcOrd="1" destOrd="0" presId="urn:microsoft.com/office/officeart/2005/8/layout/orgChart1"/>
    <dgm:cxn modelId="{F4A55B52-BA6F-4360-9F2A-C8CF12A9F6E5}" type="presParOf" srcId="{C0E6E30B-A961-4F11-AC6E-6FE4CB16171F}" destId="{6AE94422-85C0-4623-9B61-7F2F975015AD}" srcOrd="2" destOrd="0" presId="urn:microsoft.com/office/officeart/2005/8/layout/orgChart1"/>
    <dgm:cxn modelId="{576E251E-3AB3-45F6-82FF-8CCF5A6AC5A4}" type="presParOf" srcId="{337088FE-CAB1-41D4-AC6E-5687FB2C45A2}" destId="{4C0DA36F-6CFD-4FD3-A7AE-43DADD85700F}" srcOrd="2" destOrd="0" presId="urn:microsoft.com/office/officeart/2005/8/layout/orgChart1"/>
    <dgm:cxn modelId="{552B1149-AE67-45A0-80A9-04354997B00F}" type="presParOf" srcId="{337088FE-CAB1-41D4-AC6E-5687FB2C45A2}" destId="{B53B33DF-0623-45C5-8EEB-EBB3A6FA154B}" srcOrd="3" destOrd="0" presId="urn:microsoft.com/office/officeart/2005/8/layout/orgChart1"/>
    <dgm:cxn modelId="{5256905E-2CC5-4BCC-8ADA-B29248C38BBA}" type="presParOf" srcId="{B53B33DF-0623-45C5-8EEB-EBB3A6FA154B}" destId="{7E66E0D5-CA01-48D9-A25F-D04BB51464D7}" srcOrd="0" destOrd="0" presId="urn:microsoft.com/office/officeart/2005/8/layout/orgChart1"/>
    <dgm:cxn modelId="{1EACCBEE-0BDF-4FD4-B395-50FF7A486B1F}" type="presParOf" srcId="{7E66E0D5-CA01-48D9-A25F-D04BB51464D7}" destId="{068CA13C-1BC6-4CD2-92EA-0E4CF9637884}" srcOrd="0" destOrd="0" presId="urn:microsoft.com/office/officeart/2005/8/layout/orgChart1"/>
    <dgm:cxn modelId="{ACA345D1-6923-49CB-915B-044B3F15EAEC}" type="presParOf" srcId="{7E66E0D5-CA01-48D9-A25F-D04BB51464D7}" destId="{4A0594AA-75CC-407A-ABA0-BF5FE83EDB3A}" srcOrd="1" destOrd="0" presId="urn:microsoft.com/office/officeart/2005/8/layout/orgChart1"/>
    <dgm:cxn modelId="{AE95EE13-96D1-4638-82F9-F6AAC8557334}" type="presParOf" srcId="{B53B33DF-0623-45C5-8EEB-EBB3A6FA154B}" destId="{8C6163F2-ECD4-4430-806B-5085B20ADBFD}" srcOrd="1" destOrd="0" presId="urn:microsoft.com/office/officeart/2005/8/layout/orgChart1"/>
    <dgm:cxn modelId="{BC6749F5-42C4-4028-8159-4F932D21DC6F}" type="presParOf" srcId="{B53B33DF-0623-45C5-8EEB-EBB3A6FA154B}" destId="{32E6C554-46E0-4788-B936-495BFE92407A}" srcOrd="2" destOrd="0" presId="urn:microsoft.com/office/officeart/2005/8/layout/orgChart1"/>
    <dgm:cxn modelId="{A4BA3D3C-0F20-41F8-94BA-D9B971E33C49}" type="presParOf" srcId="{EE0B41DB-88D3-490A-9250-53C54DA57192}" destId="{42EDE2E4-0567-4497-A41C-6552F01A8377}" srcOrd="2" destOrd="0" presId="urn:microsoft.com/office/officeart/2005/8/layout/orgChart1"/>
    <dgm:cxn modelId="{9F064C85-5527-44C3-AC7D-EF5FDC6E1164}" type="presParOf" srcId="{E95FBFE9-54D4-42E1-B162-403BA157D626}" destId="{450D8152-C497-4A6A-845E-B5C508F00B3A}" srcOrd="6" destOrd="0" presId="urn:microsoft.com/office/officeart/2005/8/layout/orgChart1"/>
    <dgm:cxn modelId="{2D174576-E786-4445-B8BA-45A01FF1C3A3}" type="presParOf" srcId="{E95FBFE9-54D4-42E1-B162-403BA157D626}" destId="{C504D109-A7C8-4255-B821-437B8B896066}" srcOrd="7" destOrd="0" presId="urn:microsoft.com/office/officeart/2005/8/layout/orgChart1"/>
    <dgm:cxn modelId="{7E7D75E7-D3E7-4D0D-8910-DB3124647EB2}" type="presParOf" srcId="{C504D109-A7C8-4255-B821-437B8B896066}" destId="{1260CAE1-C894-479D-93E4-6A8EB5986B45}" srcOrd="0" destOrd="0" presId="urn:microsoft.com/office/officeart/2005/8/layout/orgChart1"/>
    <dgm:cxn modelId="{72698642-459F-4CF9-99B4-771EC69892C9}" type="presParOf" srcId="{1260CAE1-C894-479D-93E4-6A8EB5986B45}" destId="{F1CDFCB7-6167-4036-AB44-ECA788ACEFF6}" srcOrd="0" destOrd="0" presId="urn:microsoft.com/office/officeart/2005/8/layout/orgChart1"/>
    <dgm:cxn modelId="{5590D1C0-BA27-43B2-95C4-8CFDD6EEE1A3}" type="presParOf" srcId="{1260CAE1-C894-479D-93E4-6A8EB5986B45}" destId="{618F36F8-AB7B-4FB3-814E-F9B19A5947FB}" srcOrd="1" destOrd="0" presId="urn:microsoft.com/office/officeart/2005/8/layout/orgChart1"/>
    <dgm:cxn modelId="{DB0DDDF3-E744-40B0-9139-FAEFE0796554}" type="presParOf" srcId="{C504D109-A7C8-4255-B821-437B8B896066}" destId="{CECEF79F-DD58-4128-B7B3-B780D90170F6}" srcOrd="1" destOrd="0" presId="urn:microsoft.com/office/officeart/2005/8/layout/orgChart1"/>
    <dgm:cxn modelId="{C3EE2A6F-C489-4DCD-8897-F0C192A7DB1A}" type="presParOf" srcId="{CECEF79F-DD58-4128-B7B3-B780D90170F6}" destId="{CB7D922B-EF71-4403-ACD5-C1579C71E9EE}" srcOrd="0" destOrd="0" presId="urn:microsoft.com/office/officeart/2005/8/layout/orgChart1"/>
    <dgm:cxn modelId="{7B845767-07B7-4CFE-A024-C094FF15113D}" type="presParOf" srcId="{CECEF79F-DD58-4128-B7B3-B780D90170F6}" destId="{24003DDF-F0A9-4BCD-8575-7F3023E30A63}" srcOrd="1" destOrd="0" presId="urn:microsoft.com/office/officeart/2005/8/layout/orgChart1"/>
    <dgm:cxn modelId="{AF952A52-6A1B-412E-816F-2340B48A6310}" type="presParOf" srcId="{24003DDF-F0A9-4BCD-8575-7F3023E30A63}" destId="{54B26817-DEAB-488C-B0D6-7565C645612C}" srcOrd="0" destOrd="0" presId="urn:microsoft.com/office/officeart/2005/8/layout/orgChart1"/>
    <dgm:cxn modelId="{4B3C9084-9479-4997-ABF0-886A8163B1BD}" type="presParOf" srcId="{54B26817-DEAB-488C-B0D6-7565C645612C}" destId="{65F2902F-0468-41A7-AD25-36889AEF6367}" srcOrd="0" destOrd="0" presId="urn:microsoft.com/office/officeart/2005/8/layout/orgChart1"/>
    <dgm:cxn modelId="{DA190E93-79D8-42A5-A7E2-8A504A9EB86F}" type="presParOf" srcId="{54B26817-DEAB-488C-B0D6-7565C645612C}" destId="{8D3B1598-7A90-4B21-BB24-7619E55F1FB0}" srcOrd="1" destOrd="0" presId="urn:microsoft.com/office/officeart/2005/8/layout/orgChart1"/>
    <dgm:cxn modelId="{EF3D74EE-B269-4DD9-9519-906BA67312E8}" type="presParOf" srcId="{24003DDF-F0A9-4BCD-8575-7F3023E30A63}" destId="{7CECB2FB-5DBA-4AD2-8226-74042B3E25E0}" srcOrd="1" destOrd="0" presId="urn:microsoft.com/office/officeart/2005/8/layout/orgChart1"/>
    <dgm:cxn modelId="{697A1E60-5C84-4EBC-BE05-3462B71A69EC}" type="presParOf" srcId="{24003DDF-F0A9-4BCD-8575-7F3023E30A63}" destId="{1910C59B-6F65-4E7C-A973-30AE602BB0EA}" srcOrd="2" destOrd="0" presId="urn:microsoft.com/office/officeart/2005/8/layout/orgChart1"/>
    <dgm:cxn modelId="{AA33B6A0-A61C-458B-82A6-1919C5DD608D}" type="presParOf" srcId="{CECEF79F-DD58-4128-B7B3-B780D90170F6}" destId="{538C0CE9-E49B-44D7-BF76-729B8FC46E9A}" srcOrd="2" destOrd="0" presId="urn:microsoft.com/office/officeart/2005/8/layout/orgChart1"/>
    <dgm:cxn modelId="{2B53C1D0-FCB9-442D-A5A4-FCD781374385}" type="presParOf" srcId="{CECEF79F-DD58-4128-B7B3-B780D90170F6}" destId="{2D933392-237E-457B-96BB-A4729BBCC08B}" srcOrd="3" destOrd="0" presId="urn:microsoft.com/office/officeart/2005/8/layout/orgChart1"/>
    <dgm:cxn modelId="{BD9B04AF-36D4-462C-A603-C9BD1B64F2B1}" type="presParOf" srcId="{2D933392-237E-457B-96BB-A4729BBCC08B}" destId="{86F36FAE-618D-4B80-98F6-E2986F424BB4}" srcOrd="0" destOrd="0" presId="urn:microsoft.com/office/officeart/2005/8/layout/orgChart1"/>
    <dgm:cxn modelId="{C003FD87-F120-4A65-AC2F-E3F8BFE0304A}" type="presParOf" srcId="{86F36FAE-618D-4B80-98F6-E2986F424BB4}" destId="{D391EDD4-C40C-402F-95B7-40C8735951C8}" srcOrd="0" destOrd="0" presId="urn:microsoft.com/office/officeart/2005/8/layout/orgChart1"/>
    <dgm:cxn modelId="{9D7EC7A3-CFFF-4977-A9F8-A531058436EF}" type="presParOf" srcId="{86F36FAE-618D-4B80-98F6-E2986F424BB4}" destId="{471BE84A-20AD-4766-9B0B-B3596775B249}" srcOrd="1" destOrd="0" presId="urn:microsoft.com/office/officeart/2005/8/layout/orgChart1"/>
    <dgm:cxn modelId="{BECAB93D-162D-45B5-8CC6-E8AED1951C62}" type="presParOf" srcId="{2D933392-237E-457B-96BB-A4729BBCC08B}" destId="{D77CDF25-5780-4015-85A6-763BB87463D4}" srcOrd="1" destOrd="0" presId="urn:microsoft.com/office/officeart/2005/8/layout/orgChart1"/>
    <dgm:cxn modelId="{4FA42AF4-6AFE-4AF6-9457-8639A13E2D81}" type="presParOf" srcId="{2D933392-237E-457B-96BB-A4729BBCC08B}" destId="{F9F09503-B79D-4361-BBDF-5B8C6F756B0D}" srcOrd="2" destOrd="0" presId="urn:microsoft.com/office/officeart/2005/8/layout/orgChart1"/>
    <dgm:cxn modelId="{EF95FF85-6B86-4663-9FC5-A1CADB3E90DE}" type="presParOf" srcId="{CECEF79F-DD58-4128-B7B3-B780D90170F6}" destId="{F707DB5C-373D-46B9-B263-94D21D61AD53}" srcOrd="4" destOrd="0" presId="urn:microsoft.com/office/officeart/2005/8/layout/orgChart1"/>
    <dgm:cxn modelId="{BCB70908-3B90-4AD5-B0DB-F5D28279B991}" type="presParOf" srcId="{CECEF79F-DD58-4128-B7B3-B780D90170F6}" destId="{F04B5592-E6E4-48D6-941F-BADA17C543BC}" srcOrd="5" destOrd="0" presId="urn:microsoft.com/office/officeart/2005/8/layout/orgChart1"/>
    <dgm:cxn modelId="{E8AA6D30-147B-4B3C-ADFF-0443A5886AF8}" type="presParOf" srcId="{F04B5592-E6E4-48D6-941F-BADA17C543BC}" destId="{7DAA8941-6099-4D6C-BB2B-976CC8A3175B}" srcOrd="0" destOrd="0" presId="urn:microsoft.com/office/officeart/2005/8/layout/orgChart1"/>
    <dgm:cxn modelId="{4294391F-5D8F-44FB-A40B-02027EBB0E43}" type="presParOf" srcId="{7DAA8941-6099-4D6C-BB2B-976CC8A3175B}" destId="{75BBA6CE-904F-4FBC-8766-17FAECD28B61}" srcOrd="0" destOrd="0" presId="urn:microsoft.com/office/officeart/2005/8/layout/orgChart1"/>
    <dgm:cxn modelId="{AE036D4C-E76A-46DE-B72B-BB39FE237E85}" type="presParOf" srcId="{7DAA8941-6099-4D6C-BB2B-976CC8A3175B}" destId="{2CDBB386-4E05-4D9C-A73D-004412B6C551}" srcOrd="1" destOrd="0" presId="urn:microsoft.com/office/officeart/2005/8/layout/orgChart1"/>
    <dgm:cxn modelId="{FDCBA3CB-EB1E-4E36-A550-E1F42D827C5F}" type="presParOf" srcId="{F04B5592-E6E4-48D6-941F-BADA17C543BC}" destId="{83774C20-6C3D-43B8-A6ED-A4FACE79369E}" srcOrd="1" destOrd="0" presId="urn:microsoft.com/office/officeart/2005/8/layout/orgChart1"/>
    <dgm:cxn modelId="{2E59D84A-CC64-4868-971C-96DF68DD2CFD}" type="presParOf" srcId="{F04B5592-E6E4-48D6-941F-BADA17C543BC}" destId="{5B0DA1C2-A28F-4E5A-8FFB-003AFB28EC78}" srcOrd="2" destOrd="0" presId="urn:microsoft.com/office/officeart/2005/8/layout/orgChart1"/>
    <dgm:cxn modelId="{34189FFD-5DF5-453C-9FBD-F5BCEC2D343E}" type="presParOf" srcId="{CECEF79F-DD58-4128-B7B3-B780D90170F6}" destId="{BB9DF8AC-BD99-4E4B-88F7-4A4CE2DB8E95}" srcOrd="6" destOrd="0" presId="urn:microsoft.com/office/officeart/2005/8/layout/orgChart1"/>
    <dgm:cxn modelId="{4934C704-E6AC-4EBB-A1EB-67E9B4608D51}" type="presParOf" srcId="{CECEF79F-DD58-4128-B7B3-B780D90170F6}" destId="{5BC78101-7786-4755-9D94-A005F1DDE643}" srcOrd="7" destOrd="0" presId="urn:microsoft.com/office/officeart/2005/8/layout/orgChart1"/>
    <dgm:cxn modelId="{16F19D83-9301-4493-A74A-517216CF1F1A}" type="presParOf" srcId="{5BC78101-7786-4755-9D94-A005F1DDE643}" destId="{E54DE545-3718-4915-8994-05BAB2AC1264}" srcOrd="0" destOrd="0" presId="urn:microsoft.com/office/officeart/2005/8/layout/orgChart1"/>
    <dgm:cxn modelId="{F3C5DC92-D58B-481B-B827-7D4419C1433D}" type="presParOf" srcId="{E54DE545-3718-4915-8994-05BAB2AC1264}" destId="{F8F6B6A5-F3FF-4549-B9CB-28EB63FE928C}" srcOrd="0" destOrd="0" presId="urn:microsoft.com/office/officeart/2005/8/layout/orgChart1"/>
    <dgm:cxn modelId="{757ADBB5-34FB-4414-9A6E-6D1710FB5833}" type="presParOf" srcId="{E54DE545-3718-4915-8994-05BAB2AC1264}" destId="{7706D95F-AEBA-4E5E-9C13-4AEF814F705D}" srcOrd="1" destOrd="0" presId="urn:microsoft.com/office/officeart/2005/8/layout/orgChart1"/>
    <dgm:cxn modelId="{70ACD87D-107C-45D3-B9F5-B7651CEBD0B9}" type="presParOf" srcId="{5BC78101-7786-4755-9D94-A005F1DDE643}" destId="{35A84D57-286D-447F-8BFF-BDA2AAE0B6F5}" srcOrd="1" destOrd="0" presId="urn:microsoft.com/office/officeart/2005/8/layout/orgChart1"/>
    <dgm:cxn modelId="{9D205120-1C9C-4F29-9F67-CB2A7EF6ACFE}" type="presParOf" srcId="{5BC78101-7786-4755-9D94-A005F1DDE643}" destId="{9A030871-F5ED-418E-B4DB-54C33BA33AFC}" srcOrd="2" destOrd="0" presId="urn:microsoft.com/office/officeart/2005/8/layout/orgChart1"/>
    <dgm:cxn modelId="{8F46B934-DC7C-4620-8009-BD514FFDD897}" type="presParOf" srcId="{CECEF79F-DD58-4128-B7B3-B780D90170F6}" destId="{7F2BE71C-40D3-43A3-80B4-15AA6B9C91D8}" srcOrd="8" destOrd="0" presId="urn:microsoft.com/office/officeart/2005/8/layout/orgChart1"/>
    <dgm:cxn modelId="{F9D2F18F-DD17-402F-AB79-96F48F2961E8}" type="presParOf" srcId="{CECEF79F-DD58-4128-B7B3-B780D90170F6}" destId="{034334A3-DD94-4162-85D0-7B93FF59C2A3}" srcOrd="9" destOrd="0" presId="urn:microsoft.com/office/officeart/2005/8/layout/orgChart1"/>
    <dgm:cxn modelId="{3C1FE24D-579A-4F0F-AD55-40648496427D}" type="presParOf" srcId="{034334A3-DD94-4162-85D0-7B93FF59C2A3}" destId="{A3AD0543-32D9-4BD5-A2F8-35E5E20EDC13}" srcOrd="0" destOrd="0" presId="urn:microsoft.com/office/officeart/2005/8/layout/orgChart1"/>
    <dgm:cxn modelId="{82CC8DD6-E3A2-4DC6-865A-F571151F4ECE}" type="presParOf" srcId="{A3AD0543-32D9-4BD5-A2F8-35E5E20EDC13}" destId="{725EFCDB-40F3-4878-8DD9-39C58D6029D4}" srcOrd="0" destOrd="0" presId="urn:microsoft.com/office/officeart/2005/8/layout/orgChart1"/>
    <dgm:cxn modelId="{7484C4EA-15A0-4FB9-A367-CF9366A8F5CB}" type="presParOf" srcId="{A3AD0543-32D9-4BD5-A2F8-35E5E20EDC13}" destId="{C83E8E6B-0013-4EAF-95A7-7D32D49819AB}" srcOrd="1" destOrd="0" presId="urn:microsoft.com/office/officeart/2005/8/layout/orgChart1"/>
    <dgm:cxn modelId="{E7ED80D2-68E4-4937-90A8-FB47487AEB73}" type="presParOf" srcId="{034334A3-DD94-4162-85D0-7B93FF59C2A3}" destId="{673F0CC9-A150-4354-B549-D2516D85456E}" srcOrd="1" destOrd="0" presId="urn:microsoft.com/office/officeart/2005/8/layout/orgChart1"/>
    <dgm:cxn modelId="{A9613D03-D695-4807-8C5D-E2DD1D40C36F}" type="presParOf" srcId="{034334A3-DD94-4162-85D0-7B93FF59C2A3}" destId="{201E8048-66BE-424F-8D54-8972E79877F9}" srcOrd="2" destOrd="0" presId="urn:microsoft.com/office/officeart/2005/8/layout/orgChart1"/>
    <dgm:cxn modelId="{78E6DFF6-62F8-4941-81E6-970706DF46B2}" type="presParOf" srcId="{CECEF79F-DD58-4128-B7B3-B780D90170F6}" destId="{FCA32F19-BC1D-4FE0-AE1B-A805FE3E2FD5}" srcOrd="10" destOrd="0" presId="urn:microsoft.com/office/officeart/2005/8/layout/orgChart1"/>
    <dgm:cxn modelId="{6D006392-91BD-406A-9E31-4937F87B7C63}" type="presParOf" srcId="{CECEF79F-DD58-4128-B7B3-B780D90170F6}" destId="{AA5C7FBB-D57B-497C-9F6B-A87738AD6943}" srcOrd="11" destOrd="0" presId="urn:microsoft.com/office/officeart/2005/8/layout/orgChart1"/>
    <dgm:cxn modelId="{04986A73-2B60-4896-866A-C7F1DBD20054}" type="presParOf" srcId="{AA5C7FBB-D57B-497C-9F6B-A87738AD6943}" destId="{45F131AF-36D4-4AD3-8879-E72C475932B0}" srcOrd="0" destOrd="0" presId="urn:microsoft.com/office/officeart/2005/8/layout/orgChart1"/>
    <dgm:cxn modelId="{D43A8139-563D-479D-8235-DB1C9DDD9FDC}" type="presParOf" srcId="{45F131AF-36D4-4AD3-8879-E72C475932B0}" destId="{E3E12BE6-004B-4862-83FB-4BABC1E0E7C1}" srcOrd="0" destOrd="0" presId="urn:microsoft.com/office/officeart/2005/8/layout/orgChart1"/>
    <dgm:cxn modelId="{767729AB-85AE-4607-A9D3-A4E4C731838E}" type="presParOf" srcId="{45F131AF-36D4-4AD3-8879-E72C475932B0}" destId="{B90DB6A9-ECA0-46D3-9204-B79765F8AD9F}" srcOrd="1" destOrd="0" presId="urn:microsoft.com/office/officeart/2005/8/layout/orgChart1"/>
    <dgm:cxn modelId="{D904F20B-0C02-433A-8107-E8A2F5E335E1}" type="presParOf" srcId="{AA5C7FBB-D57B-497C-9F6B-A87738AD6943}" destId="{D0037B17-4A61-4E34-9E11-950733DA2B41}" srcOrd="1" destOrd="0" presId="urn:microsoft.com/office/officeart/2005/8/layout/orgChart1"/>
    <dgm:cxn modelId="{5B7233CA-4EAF-4CBF-A006-342008FE0F49}" type="presParOf" srcId="{AA5C7FBB-D57B-497C-9F6B-A87738AD6943}" destId="{7E346407-F3D8-42B1-A127-730BC7ABBB79}" srcOrd="2" destOrd="0" presId="urn:microsoft.com/office/officeart/2005/8/layout/orgChart1"/>
    <dgm:cxn modelId="{3D028F43-87C9-4B35-BD7B-DD90656C1203}" type="presParOf" srcId="{C504D109-A7C8-4255-B821-437B8B896066}" destId="{EE94D651-1E28-4357-BCFC-812F4EE63D41}" srcOrd="2" destOrd="0" presId="urn:microsoft.com/office/officeart/2005/8/layout/orgChart1"/>
    <dgm:cxn modelId="{83A8DFF8-FCC8-4167-91C1-C5825C7F5C8B}" type="presParOf" srcId="{E95FBFE9-54D4-42E1-B162-403BA157D626}" destId="{17728F6B-8342-45D3-AAC5-88779C5E65C8}" srcOrd="8" destOrd="0" presId="urn:microsoft.com/office/officeart/2005/8/layout/orgChart1"/>
    <dgm:cxn modelId="{0748D653-38D8-44F1-88E7-AF45EEF8EF72}" type="presParOf" srcId="{E95FBFE9-54D4-42E1-B162-403BA157D626}" destId="{80171C56-0903-420B-AE94-087A4680295B}" srcOrd="9" destOrd="0" presId="urn:microsoft.com/office/officeart/2005/8/layout/orgChart1"/>
    <dgm:cxn modelId="{09EC3B2A-E6A3-4A8C-A2BD-14F44992BCE9}" type="presParOf" srcId="{80171C56-0903-420B-AE94-087A4680295B}" destId="{09908964-C40D-4344-B189-68FCCD3ACFC0}" srcOrd="0" destOrd="0" presId="urn:microsoft.com/office/officeart/2005/8/layout/orgChart1"/>
    <dgm:cxn modelId="{5D7DB367-0C16-4253-892B-DADDA4424175}" type="presParOf" srcId="{09908964-C40D-4344-B189-68FCCD3ACFC0}" destId="{CF17F56C-F823-4A04-8B17-CA34223CA06E}" srcOrd="0" destOrd="0" presId="urn:microsoft.com/office/officeart/2005/8/layout/orgChart1"/>
    <dgm:cxn modelId="{0C8246F8-CA7A-438B-B135-A153D8D68FAA}" type="presParOf" srcId="{09908964-C40D-4344-B189-68FCCD3ACFC0}" destId="{35B2BBFA-DFD7-4DD5-A87A-B1866B11E2AC}" srcOrd="1" destOrd="0" presId="urn:microsoft.com/office/officeart/2005/8/layout/orgChart1"/>
    <dgm:cxn modelId="{6EC22A87-1F4B-453C-AA3B-647FCE1DD06B}" type="presParOf" srcId="{80171C56-0903-420B-AE94-087A4680295B}" destId="{EDF3B856-2AD2-4661-99D3-AC2A3FA94DE7}" srcOrd="1" destOrd="0" presId="urn:microsoft.com/office/officeart/2005/8/layout/orgChart1"/>
    <dgm:cxn modelId="{EC21CCAE-CC42-4EF4-9619-D7BE970BCB89}" type="presParOf" srcId="{80171C56-0903-420B-AE94-087A4680295B}" destId="{6E7B6F39-4FE4-4187-A02C-07A26D7F8D27}" srcOrd="2" destOrd="0" presId="urn:microsoft.com/office/officeart/2005/8/layout/orgChart1"/>
    <dgm:cxn modelId="{A9169383-5F27-4FEE-A1D2-C1FDE9120B0D}" type="presParOf" srcId="{E95FBFE9-54D4-42E1-B162-403BA157D626}" destId="{6A45FCFD-B41B-4B9F-9DE7-998AF08F6ED7}" srcOrd="10" destOrd="0" presId="urn:microsoft.com/office/officeart/2005/8/layout/orgChart1"/>
    <dgm:cxn modelId="{A16B87D1-9557-4B15-B212-D150B4C72907}" type="presParOf" srcId="{E95FBFE9-54D4-42E1-B162-403BA157D626}" destId="{E274C4E8-079B-481A-8A4B-AB9277979BB2}" srcOrd="11" destOrd="0" presId="urn:microsoft.com/office/officeart/2005/8/layout/orgChart1"/>
    <dgm:cxn modelId="{69D12B11-50FA-4E85-92C3-DB754FB0AD25}" type="presParOf" srcId="{E274C4E8-079B-481A-8A4B-AB9277979BB2}" destId="{8C81E203-1AD6-43C2-AD54-98924A1E33AB}" srcOrd="0" destOrd="0" presId="urn:microsoft.com/office/officeart/2005/8/layout/orgChart1"/>
    <dgm:cxn modelId="{6FFD73C4-8E66-4EE3-A2D6-3163498DD293}" type="presParOf" srcId="{8C81E203-1AD6-43C2-AD54-98924A1E33AB}" destId="{F79A7F68-1708-4133-BB52-96849F1C6F85}" srcOrd="0" destOrd="0" presId="urn:microsoft.com/office/officeart/2005/8/layout/orgChart1"/>
    <dgm:cxn modelId="{309971FF-12BA-4DF1-8F5B-4C6BF591DB0C}" type="presParOf" srcId="{8C81E203-1AD6-43C2-AD54-98924A1E33AB}" destId="{16C794FD-3E7A-41AA-8922-90B205DA9069}" srcOrd="1" destOrd="0" presId="urn:microsoft.com/office/officeart/2005/8/layout/orgChart1"/>
    <dgm:cxn modelId="{BD4D1818-1941-4FA4-8970-63F03678626F}" type="presParOf" srcId="{E274C4E8-079B-481A-8A4B-AB9277979BB2}" destId="{DEEB5A67-7547-4D31-A8A9-505E728644EB}" srcOrd="1" destOrd="0" presId="urn:microsoft.com/office/officeart/2005/8/layout/orgChart1"/>
    <dgm:cxn modelId="{0DFF8701-64A2-4B91-BAC1-0955959D1B4B}" type="presParOf" srcId="{E274C4E8-079B-481A-8A4B-AB9277979BB2}" destId="{5589423A-DF79-45F4-8428-7798E1E7373B}" srcOrd="2" destOrd="0" presId="urn:microsoft.com/office/officeart/2005/8/layout/orgChart1"/>
    <dgm:cxn modelId="{5F5E4438-CF28-41A4-B551-2E16823CDE08}" type="presParOf" srcId="{E95FBFE9-54D4-42E1-B162-403BA157D626}" destId="{1FC5F6FC-F987-474F-8DAD-C683359AA318}" srcOrd="12" destOrd="0" presId="urn:microsoft.com/office/officeart/2005/8/layout/orgChart1"/>
    <dgm:cxn modelId="{32A2D648-0792-4338-846C-8755FB3113D8}" type="presParOf" srcId="{E95FBFE9-54D4-42E1-B162-403BA157D626}" destId="{4B1DA068-B601-42B4-AF9B-0498D71DB020}" srcOrd="13" destOrd="0" presId="urn:microsoft.com/office/officeart/2005/8/layout/orgChart1"/>
    <dgm:cxn modelId="{D9ADEC46-32E9-4613-BB85-25A19A7B9DB3}" type="presParOf" srcId="{4B1DA068-B601-42B4-AF9B-0498D71DB020}" destId="{ECE2E38D-EFF3-431E-9850-492BCD72C33F}" srcOrd="0" destOrd="0" presId="urn:microsoft.com/office/officeart/2005/8/layout/orgChart1"/>
    <dgm:cxn modelId="{C516B562-00FB-4ECD-BC4D-19F570CDF3A1}" type="presParOf" srcId="{ECE2E38D-EFF3-431E-9850-492BCD72C33F}" destId="{DF464E92-068D-424A-BCC8-A3C8061C306B}" srcOrd="0" destOrd="0" presId="urn:microsoft.com/office/officeart/2005/8/layout/orgChart1"/>
    <dgm:cxn modelId="{BAF0C19C-89DD-4E76-9898-E02E5A66F3B9}" type="presParOf" srcId="{ECE2E38D-EFF3-431E-9850-492BCD72C33F}" destId="{DC0F2036-08F2-4E48-BCC6-86204B50260D}" srcOrd="1" destOrd="0" presId="urn:microsoft.com/office/officeart/2005/8/layout/orgChart1"/>
    <dgm:cxn modelId="{0D4E95E2-13F9-4E11-AB93-C09C4512F310}" type="presParOf" srcId="{4B1DA068-B601-42B4-AF9B-0498D71DB020}" destId="{F4F4FD82-AD47-4E98-856C-432B6523D162}" srcOrd="1" destOrd="0" presId="urn:microsoft.com/office/officeart/2005/8/layout/orgChart1"/>
    <dgm:cxn modelId="{A1FE9E6A-F3D3-429C-8CE5-A31A9D6C3321}" type="presParOf" srcId="{4B1DA068-B601-42B4-AF9B-0498D71DB020}" destId="{F701EC84-4335-44F5-AE39-05C2953DDB0D}" srcOrd="2" destOrd="0" presId="urn:microsoft.com/office/officeart/2005/8/layout/orgChart1"/>
    <dgm:cxn modelId="{069105C1-311C-45CE-90BA-787626514C78}" type="presParOf" srcId="{3B6A49A5-06FD-4AB6-BF68-535C843AB899}" destId="{6D82670F-30D9-42A0-BD75-43AA6D842C32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E5CFDC5A-0E7A-4B79-AC24-5E4FEFB13E05}" type="doc">
      <dgm:prSet loTypeId="urn:microsoft.com/office/officeart/2005/8/layout/hList6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nb-NO"/>
        </a:p>
      </dgm:t>
    </dgm:pt>
    <dgm:pt modelId="{3EFE8954-6B5A-4657-932F-097D65238E20}">
      <dgm:prSet phldrT="[Tekst]" custT="1"/>
      <dgm:spPr>
        <a:solidFill>
          <a:srgbClr val="42B8D0"/>
        </a:solidFill>
      </dgm:spPr>
      <dgm:t>
        <a:bodyPr/>
        <a:lstStyle/>
        <a:p>
          <a:pPr algn="l"/>
          <a:r>
            <a:rPr lang="nb-NO" sz="1800" b="1" dirty="0" smtClean="0">
              <a:solidFill>
                <a:schemeClr val="tx1"/>
              </a:solidFill>
            </a:rPr>
            <a:t>Søknad/ henvendelse fra </a:t>
          </a:r>
        </a:p>
        <a:p>
          <a:pPr algn="l"/>
          <a:r>
            <a:rPr lang="nb-NO" sz="1800" dirty="0" smtClean="0">
              <a:solidFill>
                <a:schemeClr val="tx1"/>
              </a:solidFill>
            </a:rPr>
            <a:t>- </a:t>
          </a:r>
          <a:r>
            <a:rPr lang="nb-NO" sz="1400" dirty="0" smtClean="0">
              <a:solidFill>
                <a:schemeClr val="tx1"/>
              </a:solidFill>
              <a:latin typeface="Calibri" pitchFamily="34" charset="0"/>
            </a:rPr>
            <a:t>bruker</a:t>
          </a:r>
        </a:p>
        <a:p>
          <a:pPr algn="l"/>
          <a:r>
            <a:rPr lang="nb-NO" sz="1400" dirty="0" smtClean="0">
              <a:solidFill>
                <a:schemeClr val="tx1"/>
              </a:solidFill>
              <a:latin typeface="Calibri" pitchFamily="34" charset="0"/>
            </a:rPr>
            <a:t>- sykehuset</a:t>
          </a:r>
        </a:p>
        <a:p>
          <a:pPr algn="l"/>
          <a:r>
            <a:rPr lang="nb-NO" sz="1400" dirty="0" smtClean="0">
              <a:solidFill>
                <a:schemeClr val="tx1"/>
              </a:solidFill>
              <a:latin typeface="Calibri" pitchFamily="34" charset="0"/>
            </a:rPr>
            <a:t>- utøvende tjenester</a:t>
          </a:r>
        </a:p>
        <a:p>
          <a:pPr algn="l"/>
          <a:r>
            <a:rPr lang="nb-NO" sz="1400" dirty="0" smtClean="0">
              <a:solidFill>
                <a:schemeClr val="tx1"/>
              </a:solidFill>
              <a:latin typeface="Calibri" pitchFamily="34" charset="0"/>
            </a:rPr>
            <a:t>- fastlegene</a:t>
          </a:r>
        </a:p>
        <a:p>
          <a:pPr algn="l"/>
          <a:endParaRPr lang="nb-NO" sz="1800" dirty="0">
            <a:solidFill>
              <a:schemeClr val="tx1"/>
            </a:solidFill>
          </a:endParaRPr>
        </a:p>
      </dgm:t>
    </dgm:pt>
    <dgm:pt modelId="{58D2DEBC-BA09-41F8-93EC-D58749BCA447}" type="parTrans" cxnId="{F9055377-62D5-4099-8AD0-2000FE3C93A0}">
      <dgm:prSet/>
      <dgm:spPr/>
      <dgm:t>
        <a:bodyPr/>
        <a:lstStyle/>
        <a:p>
          <a:pPr algn="l"/>
          <a:endParaRPr lang="nb-NO"/>
        </a:p>
      </dgm:t>
    </dgm:pt>
    <dgm:pt modelId="{1D4665E5-7716-48C5-AC70-46EDDC7EE36C}" type="sibTrans" cxnId="{F9055377-62D5-4099-8AD0-2000FE3C93A0}">
      <dgm:prSet/>
      <dgm:spPr/>
      <dgm:t>
        <a:bodyPr/>
        <a:lstStyle/>
        <a:p>
          <a:pPr algn="l"/>
          <a:endParaRPr lang="nb-NO"/>
        </a:p>
      </dgm:t>
    </dgm:pt>
    <dgm:pt modelId="{3E514455-6A72-46C2-859A-5864D08E2149}">
      <dgm:prSet phldrT="[Tekst]"/>
      <dgm:spPr/>
      <dgm:t>
        <a:bodyPr vert="vert270"/>
        <a:lstStyle/>
        <a:p>
          <a:pPr algn="ctr"/>
          <a:r>
            <a:rPr lang="nb-NO" b="1" dirty="0" smtClean="0">
              <a:solidFill>
                <a:schemeClr val="tx1"/>
              </a:solidFill>
            </a:rPr>
            <a:t>Tjenestekontoret (TK)</a:t>
          </a:r>
          <a:endParaRPr lang="nb-NO" b="1" dirty="0">
            <a:solidFill>
              <a:schemeClr val="tx1"/>
            </a:solidFill>
          </a:endParaRPr>
        </a:p>
      </dgm:t>
    </dgm:pt>
    <dgm:pt modelId="{4AC6B3FD-92CB-4C90-ABAE-B7D1936A552A}" type="parTrans" cxnId="{7601326F-A906-48B3-9C41-223919D86B7E}">
      <dgm:prSet/>
      <dgm:spPr/>
      <dgm:t>
        <a:bodyPr/>
        <a:lstStyle/>
        <a:p>
          <a:pPr algn="l"/>
          <a:endParaRPr lang="nb-NO"/>
        </a:p>
      </dgm:t>
    </dgm:pt>
    <dgm:pt modelId="{4B785760-D0AD-4CFA-BEDF-956A4601C3A5}" type="sibTrans" cxnId="{7601326F-A906-48B3-9C41-223919D86B7E}">
      <dgm:prSet/>
      <dgm:spPr/>
      <dgm:t>
        <a:bodyPr/>
        <a:lstStyle/>
        <a:p>
          <a:pPr algn="l"/>
          <a:endParaRPr lang="nb-NO"/>
        </a:p>
      </dgm:t>
    </dgm:pt>
    <dgm:pt modelId="{344DABDB-D70E-4AA1-9907-7902F1C8FAE4}">
      <dgm:prSet phldrT="[Tekst]" custT="1"/>
      <dgm:spPr>
        <a:solidFill>
          <a:srgbClr val="FFFF99"/>
        </a:solidFill>
      </dgm:spPr>
      <dgm:t>
        <a:bodyPr/>
        <a:lstStyle/>
        <a:p>
          <a:pPr algn="l"/>
          <a:r>
            <a:rPr lang="nb-NO" sz="1800" b="1" dirty="0" smtClean="0">
              <a:solidFill>
                <a:schemeClr val="tx1"/>
              </a:solidFill>
            </a:rPr>
            <a:t>Første vurdering </a:t>
          </a:r>
        </a:p>
      </dgm:t>
    </dgm:pt>
    <dgm:pt modelId="{F0010B84-7DEF-496B-8E02-32795CBA1F3D}" type="parTrans" cxnId="{DBCA0B1D-F7D8-4A36-909C-3B22DD94BF6F}">
      <dgm:prSet/>
      <dgm:spPr/>
      <dgm:t>
        <a:bodyPr/>
        <a:lstStyle/>
        <a:p>
          <a:pPr algn="l"/>
          <a:endParaRPr lang="nb-NO"/>
        </a:p>
      </dgm:t>
    </dgm:pt>
    <dgm:pt modelId="{DE7015D4-B087-4FF3-9195-113C79E54993}" type="sibTrans" cxnId="{DBCA0B1D-F7D8-4A36-909C-3B22DD94BF6F}">
      <dgm:prSet/>
      <dgm:spPr/>
      <dgm:t>
        <a:bodyPr/>
        <a:lstStyle/>
        <a:p>
          <a:pPr algn="l"/>
          <a:endParaRPr lang="nb-NO"/>
        </a:p>
      </dgm:t>
    </dgm:pt>
    <dgm:pt modelId="{F0248739-4050-45C8-A78E-DA1A548188C4}">
      <dgm:prSet phldrT="[Tekst]" custT="1"/>
      <dgm:spPr/>
      <dgm:t>
        <a:bodyPr/>
        <a:lstStyle/>
        <a:p>
          <a:pPr algn="l"/>
          <a:r>
            <a:rPr lang="nb-NO" sz="1800" b="1" dirty="0" smtClean="0">
              <a:solidFill>
                <a:schemeClr val="tx1"/>
              </a:solidFill>
            </a:rPr>
            <a:t>Saken overføres innsatsteam</a:t>
          </a:r>
        </a:p>
      </dgm:t>
    </dgm:pt>
    <dgm:pt modelId="{A459197E-A90D-42C6-A0C5-86367F0574E5}" type="parTrans" cxnId="{9A575143-59B4-4CFF-ADCA-D75EF10A1A13}">
      <dgm:prSet/>
      <dgm:spPr/>
      <dgm:t>
        <a:bodyPr/>
        <a:lstStyle/>
        <a:p>
          <a:pPr algn="l"/>
          <a:endParaRPr lang="nb-NO"/>
        </a:p>
      </dgm:t>
    </dgm:pt>
    <dgm:pt modelId="{E02F703B-2B06-48DC-926A-F3B98362BF31}" type="sibTrans" cxnId="{9A575143-59B4-4CFF-ADCA-D75EF10A1A13}">
      <dgm:prSet/>
      <dgm:spPr/>
      <dgm:t>
        <a:bodyPr/>
        <a:lstStyle/>
        <a:p>
          <a:pPr algn="l"/>
          <a:endParaRPr lang="nb-NO"/>
        </a:p>
      </dgm:t>
    </dgm:pt>
    <dgm:pt modelId="{78F290F5-5EC6-4C1A-A5C6-128717D52560}">
      <dgm:prSet phldrT="[Tekst]" custT="1"/>
      <dgm:spPr/>
      <dgm:t>
        <a:bodyPr/>
        <a:lstStyle/>
        <a:p>
          <a:pPr algn="l"/>
          <a:r>
            <a:rPr lang="nb-NO" sz="1400" dirty="0" smtClean="0">
              <a:solidFill>
                <a:schemeClr val="tx1"/>
              </a:solidFill>
            </a:rPr>
            <a:t>Målsetting </a:t>
          </a:r>
          <a:endParaRPr lang="nb-NO" sz="1400" dirty="0">
            <a:solidFill>
              <a:schemeClr val="tx1"/>
            </a:solidFill>
          </a:endParaRPr>
        </a:p>
      </dgm:t>
    </dgm:pt>
    <dgm:pt modelId="{FB64A9D1-3C2B-4F33-857F-193248908D11}" type="parTrans" cxnId="{BA5C3BE9-A2FD-427C-9DD7-69C82CE3405E}">
      <dgm:prSet/>
      <dgm:spPr/>
      <dgm:t>
        <a:bodyPr/>
        <a:lstStyle/>
        <a:p>
          <a:pPr algn="l"/>
          <a:endParaRPr lang="nb-NO"/>
        </a:p>
      </dgm:t>
    </dgm:pt>
    <dgm:pt modelId="{22ED48B7-C264-44E8-8647-9C8AC336B84A}" type="sibTrans" cxnId="{BA5C3BE9-A2FD-427C-9DD7-69C82CE3405E}">
      <dgm:prSet/>
      <dgm:spPr/>
      <dgm:t>
        <a:bodyPr/>
        <a:lstStyle/>
        <a:p>
          <a:pPr algn="l"/>
          <a:endParaRPr lang="nb-NO"/>
        </a:p>
      </dgm:t>
    </dgm:pt>
    <dgm:pt modelId="{F10295B5-7429-47BB-9CFB-8C7E42E3A629}">
      <dgm:prSet phldrT="[Tekst]" custT="1"/>
      <dgm:spPr/>
      <dgm:t>
        <a:bodyPr/>
        <a:lstStyle/>
        <a:p>
          <a:pPr algn="l"/>
          <a:r>
            <a:rPr lang="nb-NO" sz="1400" dirty="0" smtClean="0">
              <a:solidFill>
                <a:schemeClr val="tx1"/>
              </a:solidFill>
            </a:rPr>
            <a:t>Kartlegging </a:t>
          </a:r>
          <a:endParaRPr lang="nb-NO" sz="1400" dirty="0">
            <a:solidFill>
              <a:schemeClr val="tx1"/>
            </a:solidFill>
          </a:endParaRPr>
        </a:p>
      </dgm:t>
    </dgm:pt>
    <dgm:pt modelId="{83DBF3AE-2A9C-4BC4-91B2-58EC047E20B7}" type="parTrans" cxnId="{13C6D54D-7E3F-4761-A345-8922844E06A2}">
      <dgm:prSet/>
      <dgm:spPr/>
      <dgm:t>
        <a:bodyPr/>
        <a:lstStyle/>
        <a:p>
          <a:endParaRPr lang="nb-NO"/>
        </a:p>
      </dgm:t>
    </dgm:pt>
    <dgm:pt modelId="{203CF52E-5B8C-4699-9B33-B80485B10229}" type="sibTrans" cxnId="{13C6D54D-7E3F-4761-A345-8922844E06A2}">
      <dgm:prSet/>
      <dgm:spPr/>
      <dgm:t>
        <a:bodyPr/>
        <a:lstStyle/>
        <a:p>
          <a:endParaRPr lang="nb-NO"/>
        </a:p>
      </dgm:t>
    </dgm:pt>
    <dgm:pt modelId="{144BE5EF-2C72-49D4-A301-4A50B6EAEBA6}">
      <dgm:prSet phldrT="[Tekst]" custT="1"/>
      <dgm:spPr/>
      <dgm:t>
        <a:bodyPr/>
        <a:lstStyle/>
        <a:p>
          <a:pPr algn="l"/>
          <a:r>
            <a:rPr lang="nb-NO" sz="1400" dirty="0" smtClean="0">
              <a:solidFill>
                <a:schemeClr val="tx1"/>
              </a:solidFill>
            </a:rPr>
            <a:t>Trening/behandl.</a:t>
          </a:r>
          <a:endParaRPr lang="nb-NO" sz="1400" dirty="0">
            <a:solidFill>
              <a:schemeClr val="tx1"/>
            </a:solidFill>
          </a:endParaRPr>
        </a:p>
      </dgm:t>
    </dgm:pt>
    <dgm:pt modelId="{E6C0BF60-E277-4075-A697-066F5C216C86}" type="parTrans" cxnId="{86C1F404-0C9F-4572-82F1-B55E8E087E5B}">
      <dgm:prSet/>
      <dgm:spPr/>
      <dgm:t>
        <a:bodyPr/>
        <a:lstStyle/>
        <a:p>
          <a:endParaRPr lang="nb-NO"/>
        </a:p>
      </dgm:t>
    </dgm:pt>
    <dgm:pt modelId="{D66ACF18-644C-439F-90FB-BF2A33132329}" type="sibTrans" cxnId="{86C1F404-0C9F-4572-82F1-B55E8E087E5B}">
      <dgm:prSet/>
      <dgm:spPr/>
      <dgm:t>
        <a:bodyPr/>
        <a:lstStyle/>
        <a:p>
          <a:endParaRPr lang="nb-NO"/>
        </a:p>
      </dgm:t>
    </dgm:pt>
    <dgm:pt modelId="{700948C8-1A7F-478E-9DE3-F2921D07FE7C}">
      <dgm:prSet phldrT="[Tekst]" custT="1"/>
      <dgm:spPr>
        <a:solidFill>
          <a:srgbClr val="FFFF99"/>
        </a:solidFill>
      </dgm:spPr>
      <dgm:t>
        <a:bodyPr/>
        <a:lstStyle/>
        <a:p>
          <a:pPr algn="l"/>
          <a:r>
            <a:rPr lang="nb-NO" sz="1400" dirty="0" smtClean="0">
              <a:solidFill>
                <a:schemeClr val="tx1"/>
              </a:solidFill>
              <a:latin typeface="Calibri" pitchFamily="34" charset="0"/>
            </a:rPr>
            <a:t>Saksbehandlere TK  vurderer om bruker skal til innsatsteam.</a:t>
          </a:r>
          <a:br>
            <a:rPr lang="nb-NO" sz="1400" dirty="0" smtClean="0">
              <a:solidFill>
                <a:schemeClr val="tx1"/>
              </a:solidFill>
              <a:latin typeface="Calibri" pitchFamily="34" charset="0"/>
            </a:rPr>
          </a:br>
          <a:endParaRPr lang="nb-NO" sz="1200" dirty="0">
            <a:solidFill>
              <a:schemeClr val="tx1"/>
            </a:solidFill>
          </a:endParaRPr>
        </a:p>
      </dgm:t>
    </dgm:pt>
    <dgm:pt modelId="{87D7FDED-5C2C-4692-ABBA-885774FAF09E}" type="parTrans" cxnId="{51D37620-742C-45C4-A26D-61FD7065556C}">
      <dgm:prSet/>
      <dgm:spPr/>
      <dgm:t>
        <a:bodyPr/>
        <a:lstStyle/>
        <a:p>
          <a:endParaRPr lang="nb-NO"/>
        </a:p>
      </dgm:t>
    </dgm:pt>
    <dgm:pt modelId="{BD792CFE-A223-4310-AA85-33973A9BD454}" type="sibTrans" cxnId="{51D37620-742C-45C4-A26D-61FD7065556C}">
      <dgm:prSet/>
      <dgm:spPr/>
      <dgm:t>
        <a:bodyPr/>
        <a:lstStyle/>
        <a:p>
          <a:endParaRPr lang="nb-NO"/>
        </a:p>
      </dgm:t>
    </dgm:pt>
    <dgm:pt modelId="{FF519507-395D-4088-B0CB-0602FF2545D1}">
      <dgm:prSet phldrT="[Tekst]" custT="1"/>
      <dgm:spPr/>
      <dgm:t>
        <a:bodyPr/>
        <a:lstStyle/>
        <a:p>
          <a:pPr algn="l"/>
          <a:r>
            <a:rPr lang="nb-NO" sz="1400" dirty="0" smtClean="0">
              <a:solidFill>
                <a:schemeClr val="tx1"/>
              </a:solidFill>
            </a:rPr>
            <a:t>3 uker</a:t>
          </a:r>
          <a:endParaRPr lang="nb-NO" sz="1400" dirty="0">
            <a:solidFill>
              <a:schemeClr val="tx1"/>
            </a:solidFill>
          </a:endParaRPr>
        </a:p>
      </dgm:t>
    </dgm:pt>
    <dgm:pt modelId="{47C5A96D-74D1-4CCD-B018-C7A6E66700FF}" type="parTrans" cxnId="{C351C8E6-ACEC-46A6-BA9B-6237DD1248C8}">
      <dgm:prSet/>
      <dgm:spPr/>
      <dgm:t>
        <a:bodyPr/>
        <a:lstStyle/>
        <a:p>
          <a:endParaRPr lang="nb-NO"/>
        </a:p>
      </dgm:t>
    </dgm:pt>
    <dgm:pt modelId="{19CE0192-69AA-4C22-A906-0C0A18C8414F}" type="sibTrans" cxnId="{C351C8E6-ACEC-46A6-BA9B-6237DD1248C8}">
      <dgm:prSet/>
      <dgm:spPr/>
      <dgm:t>
        <a:bodyPr/>
        <a:lstStyle/>
        <a:p>
          <a:endParaRPr lang="nb-NO"/>
        </a:p>
      </dgm:t>
    </dgm:pt>
    <dgm:pt modelId="{09FFDB4C-26D6-4693-A523-DA20F319C826}">
      <dgm:prSet phldrT="[Tekst]" custT="1"/>
      <dgm:spPr/>
      <dgm:t>
        <a:bodyPr/>
        <a:lstStyle/>
        <a:p>
          <a:pPr algn="l"/>
          <a:endParaRPr lang="nb-NO" sz="1600" dirty="0">
            <a:solidFill>
              <a:schemeClr val="tx1"/>
            </a:solidFill>
          </a:endParaRPr>
        </a:p>
      </dgm:t>
    </dgm:pt>
    <dgm:pt modelId="{D003001E-22E6-43CE-839E-2DE17B9D9CE2}" type="parTrans" cxnId="{C468D268-1AF8-4599-8462-4F6F957DA1DD}">
      <dgm:prSet/>
      <dgm:spPr/>
      <dgm:t>
        <a:bodyPr/>
        <a:lstStyle/>
        <a:p>
          <a:endParaRPr lang="nb-NO"/>
        </a:p>
      </dgm:t>
    </dgm:pt>
    <dgm:pt modelId="{C8E540EE-B4DC-491A-9591-A80AFCCC0458}" type="sibTrans" cxnId="{C468D268-1AF8-4599-8462-4F6F957DA1DD}">
      <dgm:prSet/>
      <dgm:spPr/>
      <dgm:t>
        <a:bodyPr/>
        <a:lstStyle/>
        <a:p>
          <a:endParaRPr lang="nb-NO"/>
        </a:p>
      </dgm:t>
    </dgm:pt>
    <dgm:pt modelId="{22E7A3FB-85AC-458B-99F7-C3AA382ECCA9}">
      <dgm:prSet phldrT="[Tekst]" custT="1"/>
      <dgm:spPr>
        <a:solidFill>
          <a:srgbClr val="FFFF99"/>
        </a:solidFill>
      </dgm:spPr>
      <dgm:t>
        <a:bodyPr/>
        <a:lstStyle/>
        <a:p>
          <a:pPr algn="l"/>
          <a:r>
            <a:rPr lang="nb-NO" sz="1400" dirty="0" smtClean="0">
              <a:solidFill>
                <a:schemeClr val="tx1"/>
              </a:solidFill>
              <a:latin typeface="Calibri" pitchFamily="34" charset="0"/>
            </a:rPr>
            <a:t> Samarbeid er med rehab.rådgiver  og   avd. leder innsatsteam</a:t>
          </a:r>
          <a:endParaRPr lang="nb-NO" sz="1200" dirty="0">
            <a:solidFill>
              <a:schemeClr val="tx1"/>
            </a:solidFill>
          </a:endParaRPr>
        </a:p>
      </dgm:t>
    </dgm:pt>
    <dgm:pt modelId="{830D562E-5271-4295-8081-AB5A3B3F6EDE}" type="parTrans" cxnId="{812C5120-0C22-4ADF-9DE3-3BEF7C845651}">
      <dgm:prSet/>
      <dgm:spPr/>
      <dgm:t>
        <a:bodyPr/>
        <a:lstStyle/>
        <a:p>
          <a:endParaRPr lang="nb-NO"/>
        </a:p>
      </dgm:t>
    </dgm:pt>
    <dgm:pt modelId="{67CB3C4A-CA9D-41E7-A8F2-0F0C0757E732}" type="sibTrans" cxnId="{812C5120-0C22-4ADF-9DE3-3BEF7C845651}">
      <dgm:prSet/>
      <dgm:spPr/>
      <dgm:t>
        <a:bodyPr/>
        <a:lstStyle/>
        <a:p>
          <a:endParaRPr lang="nb-NO"/>
        </a:p>
      </dgm:t>
    </dgm:pt>
    <dgm:pt modelId="{E8C8F111-B56E-417B-9363-89A73AD5FEAD}">
      <dgm:prSet phldrT="[Tekst]"/>
      <dgm:spPr>
        <a:solidFill>
          <a:srgbClr val="FACA44"/>
        </a:solidFill>
      </dgm:spPr>
      <dgm:t>
        <a:bodyPr/>
        <a:lstStyle/>
        <a:p>
          <a:r>
            <a:rPr lang="nb-NO" sz="1900" b="1" dirty="0" smtClean="0">
              <a:solidFill>
                <a:schemeClr val="tx1"/>
              </a:solidFill>
            </a:rPr>
            <a:t>Avslutning innsatsteam</a:t>
          </a:r>
        </a:p>
      </dgm:t>
    </dgm:pt>
    <dgm:pt modelId="{F45C863E-5334-4B0B-878B-D1857F2FC918}" type="parTrans" cxnId="{91F5712D-3347-42C3-87CF-3E08609C5106}">
      <dgm:prSet/>
      <dgm:spPr/>
      <dgm:t>
        <a:bodyPr/>
        <a:lstStyle/>
        <a:p>
          <a:endParaRPr lang="nb-NO"/>
        </a:p>
      </dgm:t>
    </dgm:pt>
    <dgm:pt modelId="{87767E1B-3346-4FF2-9D11-3BC55B04AD10}" type="sibTrans" cxnId="{91F5712D-3347-42C3-87CF-3E08609C5106}">
      <dgm:prSet/>
      <dgm:spPr/>
      <dgm:t>
        <a:bodyPr/>
        <a:lstStyle/>
        <a:p>
          <a:endParaRPr lang="nb-NO"/>
        </a:p>
      </dgm:t>
    </dgm:pt>
    <dgm:pt modelId="{675220D4-8495-47E4-99CE-958BFD5D618F}">
      <dgm:prSet phldrT="[Tekst]" custT="1"/>
      <dgm:spPr>
        <a:solidFill>
          <a:srgbClr val="FACA44"/>
        </a:solidFill>
      </dgm:spPr>
      <dgm:t>
        <a:bodyPr/>
        <a:lstStyle/>
        <a:p>
          <a:r>
            <a:rPr lang="nb-NO" sz="1400" dirty="0" smtClean="0">
              <a:solidFill>
                <a:schemeClr val="tx1"/>
              </a:solidFill>
              <a:latin typeface="Calibri" pitchFamily="34" charset="0"/>
            </a:rPr>
            <a:t>Bruker klarer seg enten uten tjeneste videre</a:t>
          </a:r>
          <a:endParaRPr lang="nb-NO" sz="1400" dirty="0">
            <a:solidFill>
              <a:schemeClr val="tx1"/>
            </a:solidFill>
            <a:latin typeface="Calibri" pitchFamily="34" charset="0"/>
          </a:endParaRPr>
        </a:p>
      </dgm:t>
    </dgm:pt>
    <dgm:pt modelId="{EA05DCCB-7A5C-41C0-BAB9-2572AE4288B8}" type="parTrans" cxnId="{83543202-D84C-4918-8118-FFE1D4FCCA58}">
      <dgm:prSet/>
      <dgm:spPr/>
      <dgm:t>
        <a:bodyPr/>
        <a:lstStyle/>
        <a:p>
          <a:endParaRPr lang="nb-NO"/>
        </a:p>
      </dgm:t>
    </dgm:pt>
    <dgm:pt modelId="{0EA78026-596E-4161-8940-3C6D70530E14}" type="sibTrans" cxnId="{83543202-D84C-4918-8118-FFE1D4FCCA58}">
      <dgm:prSet/>
      <dgm:spPr/>
      <dgm:t>
        <a:bodyPr/>
        <a:lstStyle/>
        <a:p>
          <a:endParaRPr lang="nb-NO"/>
        </a:p>
      </dgm:t>
    </dgm:pt>
    <dgm:pt modelId="{DEF8EA01-4F63-4543-9A4B-3EAD2EBD8DFF}">
      <dgm:prSet phldrT="[Tekst]" custT="1"/>
      <dgm:spPr>
        <a:solidFill>
          <a:srgbClr val="FACA44"/>
        </a:solidFill>
      </dgm:spPr>
      <dgm:t>
        <a:bodyPr/>
        <a:lstStyle/>
        <a:p>
          <a:r>
            <a:rPr lang="nb-NO" sz="1400" dirty="0" smtClean="0">
              <a:solidFill>
                <a:schemeClr val="tx1"/>
              </a:solidFill>
              <a:latin typeface="Calibri" pitchFamily="34" charset="0"/>
            </a:rPr>
            <a:t>Overføres til hjemmesykepleien eller andre tjenester</a:t>
          </a:r>
          <a:endParaRPr lang="nb-NO" sz="1400" dirty="0">
            <a:solidFill>
              <a:schemeClr val="tx1"/>
            </a:solidFill>
            <a:latin typeface="Calibri" pitchFamily="34" charset="0"/>
          </a:endParaRPr>
        </a:p>
      </dgm:t>
    </dgm:pt>
    <dgm:pt modelId="{90B27AED-EE32-42DA-BBFD-B02B7DC4A5B0}" type="parTrans" cxnId="{961E222D-F5C1-48F2-BFCC-A7FF6DFA609F}">
      <dgm:prSet/>
      <dgm:spPr/>
      <dgm:t>
        <a:bodyPr/>
        <a:lstStyle/>
        <a:p>
          <a:endParaRPr lang="nb-NO"/>
        </a:p>
      </dgm:t>
    </dgm:pt>
    <dgm:pt modelId="{BEFD211B-2D5E-4E5A-9618-03C82C9C0D60}" type="sibTrans" cxnId="{961E222D-F5C1-48F2-BFCC-A7FF6DFA609F}">
      <dgm:prSet/>
      <dgm:spPr/>
      <dgm:t>
        <a:bodyPr/>
        <a:lstStyle/>
        <a:p>
          <a:endParaRPr lang="nb-NO"/>
        </a:p>
      </dgm:t>
    </dgm:pt>
    <dgm:pt modelId="{5726521F-6EE4-4752-9EF2-70A2E99CA24A}" type="pres">
      <dgm:prSet presAssocID="{E5CFDC5A-0E7A-4B79-AC24-5E4FEFB13E05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nb-NO"/>
        </a:p>
      </dgm:t>
    </dgm:pt>
    <dgm:pt modelId="{365457C9-3440-48D8-8F53-4B9FC52F96E5}" type="pres">
      <dgm:prSet presAssocID="{3EFE8954-6B5A-4657-932F-097D65238E20}" presName="node" presStyleLbl="node1" presStyleIdx="0" presStyleCnt="5" custLinFactNeighborX="-499">
        <dgm:presLayoutVars>
          <dgm:bulletEnabled val="1"/>
        </dgm:presLayoutVars>
      </dgm:prSet>
      <dgm:spPr/>
      <dgm:t>
        <a:bodyPr/>
        <a:lstStyle/>
        <a:p>
          <a:endParaRPr lang="nb-NO"/>
        </a:p>
      </dgm:t>
    </dgm:pt>
    <dgm:pt modelId="{CFFA5435-EB7C-4D19-9471-94C59529E85B}" type="pres">
      <dgm:prSet presAssocID="{1D4665E5-7716-48C5-AC70-46EDDC7EE36C}" presName="sibTrans" presStyleCnt="0"/>
      <dgm:spPr/>
    </dgm:pt>
    <dgm:pt modelId="{EF3F1A1D-B8B3-4A51-8708-9D664FFF2EEB}" type="pres">
      <dgm:prSet presAssocID="{3E514455-6A72-46C2-859A-5864D08E2149}" presName="node" presStyleLbl="node1" presStyleIdx="1" presStyleCnt="5" custScaleX="30384" custScaleY="99224">
        <dgm:presLayoutVars>
          <dgm:bulletEnabled val="1"/>
        </dgm:presLayoutVars>
      </dgm:prSet>
      <dgm:spPr>
        <a:prstGeom prst="flowChartProcess">
          <a:avLst/>
        </a:prstGeom>
      </dgm:spPr>
      <dgm:t>
        <a:bodyPr/>
        <a:lstStyle/>
        <a:p>
          <a:endParaRPr lang="nb-NO"/>
        </a:p>
      </dgm:t>
    </dgm:pt>
    <dgm:pt modelId="{659ACB80-E2CD-4750-8333-00A340EB30D6}" type="pres">
      <dgm:prSet presAssocID="{4B785760-D0AD-4CFA-BEDF-956A4601C3A5}" presName="sibTrans" presStyleCnt="0"/>
      <dgm:spPr/>
    </dgm:pt>
    <dgm:pt modelId="{EDEA2DBB-88C6-45DC-8338-B5EF528A7388}" type="pres">
      <dgm:prSet presAssocID="{344DABDB-D70E-4AA1-9907-7902F1C8FAE4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nb-NO"/>
        </a:p>
      </dgm:t>
    </dgm:pt>
    <dgm:pt modelId="{AE081FEA-7AED-4B9A-B882-C46E934AD868}" type="pres">
      <dgm:prSet presAssocID="{DE7015D4-B087-4FF3-9195-113C79E54993}" presName="sibTrans" presStyleCnt="0"/>
      <dgm:spPr/>
    </dgm:pt>
    <dgm:pt modelId="{A01D0B4F-BDC2-42EB-9E29-1CC56E5A9198}" type="pres">
      <dgm:prSet presAssocID="{F0248739-4050-45C8-A78E-DA1A548188C4}" presName="node" presStyleLbl="node1" presStyleIdx="3" presStyleCnt="5" custScaleX="103028" custLinFactNeighborX="-29205" custLinFactNeighborY="-1772">
        <dgm:presLayoutVars>
          <dgm:bulletEnabled val="1"/>
        </dgm:presLayoutVars>
      </dgm:prSet>
      <dgm:spPr/>
      <dgm:t>
        <a:bodyPr/>
        <a:lstStyle/>
        <a:p>
          <a:endParaRPr lang="nb-NO"/>
        </a:p>
      </dgm:t>
    </dgm:pt>
    <dgm:pt modelId="{2DE94CFA-FEC8-4E3B-B752-C29FDAF1A2AC}" type="pres">
      <dgm:prSet presAssocID="{E02F703B-2B06-48DC-926A-F3B98362BF31}" presName="sibTrans" presStyleCnt="0"/>
      <dgm:spPr/>
    </dgm:pt>
    <dgm:pt modelId="{8F9B07A3-DBAF-46A5-B94E-ED460491ED55}" type="pres">
      <dgm:prSet presAssocID="{E8C8F111-B56E-417B-9363-89A73AD5FEAD}" presName="node" presStyleLbl="node1" presStyleIdx="4" presStyleCnt="5" custScaleX="103028" custLinFactNeighborX="-29205" custLinFactNeighborY="-1772">
        <dgm:presLayoutVars>
          <dgm:bulletEnabled val="1"/>
        </dgm:presLayoutVars>
      </dgm:prSet>
      <dgm:spPr/>
      <dgm:t>
        <a:bodyPr/>
        <a:lstStyle/>
        <a:p>
          <a:endParaRPr lang="nb-NO"/>
        </a:p>
      </dgm:t>
    </dgm:pt>
  </dgm:ptLst>
  <dgm:cxnLst>
    <dgm:cxn modelId="{BAA70C31-4DB6-4FC2-99D3-B393E5BB1D31}" type="presOf" srcId="{3EFE8954-6B5A-4657-932F-097D65238E20}" destId="{365457C9-3440-48D8-8F53-4B9FC52F96E5}" srcOrd="0" destOrd="0" presId="urn:microsoft.com/office/officeart/2005/8/layout/hList6"/>
    <dgm:cxn modelId="{BA5C3BE9-A2FD-427C-9DD7-69C82CE3405E}" srcId="{F0248739-4050-45C8-A78E-DA1A548188C4}" destId="{78F290F5-5EC6-4C1A-A5C6-128717D52560}" srcOrd="0" destOrd="0" parTransId="{FB64A9D1-3C2B-4F33-857F-193248908D11}" sibTransId="{22ED48B7-C264-44E8-8647-9C8AC336B84A}"/>
    <dgm:cxn modelId="{C351C8E6-ACEC-46A6-BA9B-6237DD1248C8}" srcId="{F0248739-4050-45C8-A78E-DA1A548188C4}" destId="{FF519507-395D-4088-B0CB-0602FF2545D1}" srcOrd="3" destOrd="0" parTransId="{47C5A96D-74D1-4CCD-B018-C7A6E66700FF}" sibTransId="{19CE0192-69AA-4C22-A906-0C0A18C8414F}"/>
    <dgm:cxn modelId="{842A76B1-5712-4C8D-BFDD-79EAE00B0A75}" type="presOf" srcId="{E8C8F111-B56E-417B-9363-89A73AD5FEAD}" destId="{8F9B07A3-DBAF-46A5-B94E-ED460491ED55}" srcOrd="0" destOrd="0" presId="urn:microsoft.com/office/officeart/2005/8/layout/hList6"/>
    <dgm:cxn modelId="{961E222D-F5C1-48F2-BFCC-A7FF6DFA609F}" srcId="{E8C8F111-B56E-417B-9363-89A73AD5FEAD}" destId="{DEF8EA01-4F63-4543-9A4B-3EAD2EBD8DFF}" srcOrd="1" destOrd="0" parTransId="{90B27AED-EE32-42DA-BBFD-B02B7DC4A5B0}" sibTransId="{BEFD211B-2D5E-4E5A-9618-03C82C9C0D60}"/>
    <dgm:cxn modelId="{6F9BB6DC-C0A3-460B-BA60-EEDDDF556B6E}" type="presOf" srcId="{DEF8EA01-4F63-4543-9A4B-3EAD2EBD8DFF}" destId="{8F9B07A3-DBAF-46A5-B94E-ED460491ED55}" srcOrd="0" destOrd="2" presId="urn:microsoft.com/office/officeart/2005/8/layout/hList6"/>
    <dgm:cxn modelId="{E40FF4A6-60A2-4CA6-8361-029D50FDF4D9}" type="presOf" srcId="{09FFDB4C-26D6-4693-A523-DA20F319C826}" destId="{A01D0B4F-BDC2-42EB-9E29-1CC56E5A9198}" srcOrd="0" destOrd="5" presId="urn:microsoft.com/office/officeart/2005/8/layout/hList6"/>
    <dgm:cxn modelId="{BFF95D95-4224-4CC6-97CF-EDE35815EB81}" type="presOf" srcId="{675220D4-8495-47E4-99CE-958BFD5D618F}" destId="{8F9B07A3-DBAF-46A5-B94E-ED460491ED55}" srcOrd="0" destOrd="1" presId="urn:microsoft.com/office/officeart/2005/8/layout/hList6"/>
    <dgm:cxn modelId="{13C6D54D-7E3F-4761-A345-8922844E06A2}" srcId="{F0248739-4050-45C8-A78E-DA1A548188C4}" destId="{F10295B5-7429-47BB-9CFB-8C7E42E3A629}" srcOrd="1" destOrd="0" parTransId="{83DBF3AE-2A9C-4BC4-91B2-58EC047E20B7}" sibTransId="{203CF52E-5B8C-4699-9B33-B80485B10229}"/>
    <dgm:cxn modelId="{812C5120-0C22-4ADF-9DE3-3BEF7C845651}" srcId="{344DABDB-D70E-4AA1-9907-7902F1C8FAE4}" destId="{22E7A3FB-85AC-458B-99F7-C3AA382ECCA9}" srcOrd="1" destOrd="0" parTransId="{830D562E-5271-4295-8081-AB5A3B3F6EDE}" sibTransId="{67CB3C4A-CA9D-41E7-A8F2-0F0C0757E732}"/>
    <dgm:cxn modelId="{3488CBC1-173C-494B-8F15-994349765F49}" type="presOf" srcId="{78F290F5-5EC6-4C1A-A5C6-128717D52560}" destId="{A01D0B4F-BDC2-42EB-9E29-1CC56E5A9198}" srcOrd="0" destOrd="1" presId="urn:microsoft.com/office/officeart/2005/8/layout/hList6"/>
    <dgm:cxn modelId="{83543202-D84C-4918-8118-FFE1D4FCCA58}" srcId="{E8C8F111-B56E-417B-9363-89A73AD5FEAD}" destId="{675220D4-8495-47E4-99CE-958BFD5D618F}" srcOrd="0" destOrd="0" parTransId="{EA05DCCB-7A5C-41C0-BAB9-2572AE4288B8}" sibTransId="{0EA78026-596E-4161-8940-3C6D70530E14}"/>
    <dgm:cxn modelId="{BC932842-AC25-4EA2-A6EE-9D0704816008}" type="presOf" srcId="{F0248739-4050-45C8-A78E-DA1A548188C4}" destId="{A01D0B4F-BDC2-42EB-9E29-1CC56E5A9198}" srcOrd="0" destOrd="0" presId="urn:microsoft.com/office/officeart/2005/8/layout/hList6"/>
    <dgm:cxn modelId="{7601326F-A906-48B3-9C41-223919D86B7E}" srcId="{E5CFDC5A-0E7A-4B79-AC24-5E4FEFB13E05}" destId="{3E514455-6A72-46C2-859A-5864D08E2149}" srcOrd="1" destOrd="0" parTransId="{4AC6B3FD-92CB-4C90-ABAE-B7D1936A552A}" sibTransId="{4B785760-D0AD-4CFA-BEDF-956A4601C3A5}"/>
    <dgm:cxn modelId="{65A74C81-F6F4-41CC-98F5-67BD5672CAA3}" type="presOf" srcId="{E5CFDC5A-0E7A-4B79-AC24-5E4FEFB13E05}" destId="{5726521F-6EE4-4752-9EF2-70A2E99CA24A}" srcOrd="0" destOrd="0" presId="urn:microsoft.com/office/officeart/2005/8/layout/hList6"/>
    <dgm:cxn modelId="{D34AF3B5-4CB2-428A-9212-175181009E83}" type="presOf" srcId="{F10295B5-7429-47BB-9CFB-8C7E42E3A629}" destId="{A01D0B4F-BDC2-42EB-9E29-1CC56E5A9198}" srcOrd="0" destOrd="2" presId="urn:microsoft.com/office/officeart/2005/8/layout/hList6"/>
    <dgm:cxn modelId="{F9055377-62D5-4099-8AD0-2000FE3C93A0}" srcId="{E5CFDC5A-0E7A-4B79-AC24-5E4FEFB13E05}" destId="{3EFE8954-6B5A-4657-932F-097D65238E20}" srcOrd="0" destOrd="0" parTransId="{58D2DEBC-BA09-41F8-93EC-D58749BCA447}" sibTransId="{1D4665E5-7716-48C5-AC70-46EDDC7EE36C}"/>
    <dgm:cxn modelId="{DBCA0B1D-F7D8-4A36-909C-3B22DD94BF6F}" srcId="{E5CFDC5A-0E7A-4B79-AC24-5E4FEFB13E05}" destId="{344DABDB-D70E-4AA1-9907-7902F1C8FAE4}" srcOrd="2" destOrd="0" parTransId="{F0010B84-7DEF-496B-8E02-32795CBA1F3D}" sibTransId="{DE7015D4-B087-4FF3-9195-113C79E54993}"/>
    <dgm:cxn modelId="{0180F934-B6B8-46DA-A5E1-D36CDC9849A1}" type="presOf" srcId="{22E7A3FB-85AC-458B-99F7-C3AA382ECCA9}" destId="{EDEA2DBB-88C6-45DC-8338-B5EF528A7388}" srcOrd="0" destOrd="2" presId="urn:microsoft.com/office/officeart/2005/8/layout/hList6"/>
    <dgm:cxn modelId="{4E9DA2C3-C28B-4822-809C-4D1115B663DE}" type="presOf" srcId="{344DABDB-D70E-4AA1-9907-7902F1C8FAE4}" destId="{EDEA2DBB-88C6-45DC-8338-B5EF528A7388}" srcOrd="0" destOrd="0" presId="urn:microsoft.com/office/officeart/2005/8/layout/hList6"/>
    <dgm:cxn modelId="{86C1F404-0C9F-4572-82F1-B55E8E087E5B}" srcId="{F0248739-4050-45C8-A78E-DA1A548188C4}" destId="{144BE5EF-2C72-49D4-A301-4A50B6EAEBA6}" srcOrd="2" destOrd="0" parTransId="{E6C0BF60-E277-4075-A697-066F5C216C86}" sibTransId="{D66ACF18-644C-439F-90FB-BF2A33132329}"/>
    <dgm:cxn modelId="{9A575143-59B4-4CFF-ADCA-D75EF10A1A13}" srcId="{E5CFDC5A-0E7A-4B79-AC24-5E4FEFB13E05}" destId="{F0248739-4050-45C8-A78E-DA1A548188C4}" srcOrd="3" destOrd="0" parTransId="{A459197E-A90D-42C6-A0C5-86367F0574E5}" sibTransId="{E02F703B-2B06-48DC-926A-F3B98362BF31}"/>
    <dgm:cxn modelId="{EB085A93-453A-4A87-A94B-9F2E47B2B0B1}" type="presOf" srcId="{144BE5EF-2C72-49D4-A301-4A50B6EAEBA6}" destId="{A01D0B4F-BDC2-42EB-9E29-1CC56E5A9198}" srcOrd="0" destOrd="3" presId="urn:microsoft.com/office/officeart/2005/8/layout/hList6"/>
    <dgm:cxn modelId="{04503D84-22AD-40A9-A6E7-B7D8B54C71E3}" type="presOf" srcId="{700948C8-1A7F-478E-9DE3-F2921D07FE7C}" destId="{EDEA2DBB-88C6-45DC-8338-B5EF528A7388}" srcOrd="0" destOrd="1" presId="urn:microsoft.com/office/officeart/2005/8/layout/hList6"/>
    <dgm:cxn modelId="{51D37620-742C-45C4-A26D-61FD7065556C}" srcId="{344DABDB-D70E-4AA1-9907-7902F1C8FAE4}" destId="{700948C8-1A7F-478E-9DE3-F2921D07FE7C}" srcOrd="0" destOrd="0" parTransId="{87D7FDED-5C2C-4692-ABBA-885774FAF09E}" sibTransId="{BD792CFE-A223-4310-AA85-33973A9BD454}"/>
    <dgm:cxn modelId="{80550B9E-951F-402F-BC28-D01F1155BDFF}" type="presOf" srcId="{FF519507-395D-4088-B0CB-0602FF2545D1}" destId="{A01D0B4F-BDC2-42EB-9E29-1CC56E5A9198}" srcOrd="0" destOrd="4" presId="urn:microsoft.com/office/officeart/2005/8/layout/hList6"/>
    <dgm:cxn modelId="{91F5712D-3347-42C3-87CF-3E08609C5106}" srcId="{E5CFDC5A-0E7A-4B79-AC24-5E4FEFB13E05}" destId="{E8C8F111-B56E-417B-9363-89A73AD5FEAD}" srcOrd="4" destOrd="0" parTransId="{F45C863E-5334-4B0B-878B-D1857F2FC918}" sibTransId="{87767E1B-3346-4FF2-9D11-3BC55B04AD10}"/>
    <dgm:cxn modelId="{F13612E8-4DAA-4A11-B480-EF67BA0AC7A4}" type="presOf" srcId="{3E514455-6A72-46C2-859A-5864D08E2149}" destId="{EF3F1A1D-B8B3-4A51-8708-9D664FFF2EEB}" srcOrd="0" destOrd="0" presId="urn:microsoft.com/office/officeart/2005/8/layout/hList6"/>
    <dgm:cxn modelId="{C468D268-1AF8-4599-8462-4F6F957DA1DD}" srcId="{F0248739-4050-45C8-A78E-DA1A548188C4}" destId="{09FFDB4C-26D6-4693-A523-DA20F319C826}" srcOrd="4" destOrd="0" parTransId="{D003001E-22E6-43CE-839E-2DE17B9D9CE2}" sibTransId="{C8E540EE-B4DC-491A-9591-A80AFCCC0458}"/>
    <dgm:cxn modelId="{9A4FCCED-1E51-4F95-A630-26C24C87DF9C}" type="presParOf" srcId="{5726521F-6EE4-4752-9EF2-70A2E99CA24A}" destId="{365457C9-3440-48D8-8F53-4B9FC52F96E5}" srcOrd="0" destOrd="0" presId="urn:microsoft.com/office/officeart/2005/8/layout/hList6"/>
    <dgm:cxn modelId="{94F6A0B5-2738-4329-83BC-7723F8B0F7AC}" type="presParOf" srcId="{5726521F-6EE4-4752-9EF2-70A2E99CA24A}" destId="{CFFA5435-EB7C-4D19-9471-94C59529E85B}" srcOrd="1" destOrd="0" presId="urn:microsoft.com/office/officeart/2005/8/layout/hList6"/>
    <dgm:cxn modelId="{B6C48C2D-C3E2-48DE-8E31-4B27899F6FCB}" type="presParOf" srcId="{5726521F-6EE4-4752-9EF2-70A2E99CA24A}" destId="{EF3F1A1D-B8B3-4A51-8708-9D664FFF2EEB}" srcOrd="2" destOrd="0" presId="urn:microsoft.com/office/officeart/2005/8/layout/hList6"/>
    <dgm:cxn modelId="{D2DFE7FA-68DE-4300-9D19-5362E7802541}" type="presParOf" srcId="{5726521F-6EE4-4752-9EF2-70A2E99CA24A}" destId="{659ACB80-E2CD-4750-8333-00A340EB30D6}" srcOrd="3" destOrd="0" presId="urn:microsoft.com/office/officeart/2005/8/layout/hList6"/>
    <dgm:cxn modelId="{46DAD01A-897B-48EF-8B2C-D8F7D196859B}" type="presParOf" srcId="{5726521F-6EE4-4752-9EF2-70A2E99CA24A}" destId="{EDEA2DBB-88C6-45DC-8338-B5EF528A7388}" srcOrd="4" destOrd="0" presId="urn:microsoft.com/office/officeart/2005/8/layout/hList6"/>
    <dgm:cxn modelId="{022A4C6B-8DE0-42B8-8C13-C92C7F66B4D6}" type="presParOf" srcId="{5726521F-6EE4-4752-9EF2-70A2E99CA24A}" destId="{AE081FEA-7AED-4B9A-B882-C46E934AD868}" srcOrd="5" destOrd="0" presId="urn:microsoft.com/office/officeart/2005/8/layout/hList6"/>
    <dgm:cxn modelId="{A1104AD7-9BEB-4230-B765-194722C678C0}" type="presParOf" srcId="{5726521F-6EE4-4752-9EF2-70A2E99CA24A}" destId="{A01D0B4F-BDC2-42EB-9E29-1CC56E5A9198}" srcOrd="6" destOrd="0" presId="urn:microsoft.com/office/officeart/2005/8/layout/hList6"/>
    <dgm:cxn modelId="{37659BA6-3D85-4E6B-BB99-B2C94EDEA6AC}" type="presParOf" srcId="{5726521F-6EE4-4752-9EF2-70A2E99CA24A}" destId="{2DE94CFA-FEC8-4E3B-B752-C29FDAF1A2AC}" srcOrd="7" destOrd="0" presId="urn:microsoft.com/office/officeart/2005/8/layout/hList6"/>
    <dgm:cxn modelId="{13D37A42-C57D-43B6-BBFB-7C6FE9CDE260}" type="presParOf" srcId="{5726521F-6EE4-4752-9EF2-70A2E99CA24A}" destId="{8F9B07A3-DBAF-46A5-B94E-ED460491ED55}" srcOrd="8" destOrd="0" presId="urn:microsoft.com/office/officeart/2005/8/layout/hList6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8679E496-C152-455C-A060-F9E4B68545EB}">
      <dsp:nvSpPr>
        <dsp:cNvPr id="0" name=""/>
        <dsp:cNvSpPr/>
      </dsp:nvSpPr>
      <dsp:spPr>
        <a:xfrm>
          <a:off x="4271330" y="1511493"/>
          <a:ext cx="91440" cy="483516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483516"/>
              </a:lnTo>
              <a:lnTo>
                <a:pt x="85491" y="483516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5E21A2D-E3AF-4427-A143-81DC219EC64E}">
      <dsp:nvSpPr>
        <dsp:cNvPr id="0" name=""/>
        <dsp:cNvSpPr/>
      </dsp:nvSpPr>
      <dsp:spPr>
        <a:xfrm>
          <a:off x="4238418" y="1511493"/>
          <a:ext cx="91440" cy="483516"/>
        </a:xfrm>
        <a:custGeom>
          <a:avLst/>
          <a:gdLst/>
          <a:ahLst/>
          <a:cxnLst/>
          <a:rect l="0" t="0" r="0" b="0"/>
          <a:pathLst>
            <a:path>
              <a:moveTo>
                <a:pt x="78631" y="0"/>
              </a:moveTo>
              <a:lnTo>
                <a:pt x="78631" y="483516"/>
              </a:lnTo>
              <a:lnTo>
                <a:pt x="45720" y="483516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EE6B7BF-EB15-440D-A3BE-7D28A72A3450}">
      <dsp:nvSpPr>
        <dsp:cNvPr id="0" name=""/>
        <dsp:cNvSpPr/>
      </dsp:nvSpPr>
      <dsp:spPr>
        <a:xfrm>
          <a:off x="4317050" y="1511493"/>
          <a:ext cx="3827208" cy="96703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930692"/>
              </a:lnTo>
              <a:lnTo>
                <a:pt x="3827208" y="930692"/>
              </a:lnTo>
              <a:lnTo>
                <a:pt x="3827208" y="967033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3DFB219-1EFB-4B1C-AF29-D727D824824C}">
      <dsp:nvSpPr>
        <dsp:cNvPr id="0" name=""/>
        <dsp:cNvSpPr/>
      </dsp:nvSpPr>
      <dsp:spPr>
        <a:xfrm>
          <a:off x="4317050" y="1511493"/>
          <a:ext cx="2767034" cy="96703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930692"/>
              </a:lnTo>
              <a:lnTo>
                <a:pt x="2767034" y="930692"/>
              </a:lnTo>
              <a:lnTo>
                <a:pt x="2767034" y="967033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714D7CE-A709-4A82-BB24-28A3E5449B09}">
      <dsp:nvSpPr>
        <dsp:cNvPr id="0" name=""/>
        <dsp:cNvSpPr/>
      </dsp:nvSpPr>
      <dsp:spPr>
        <a:xfrm>
          <a:off x="4317050" y="1511493"/>
          <a:ext cx="1706861" cy="96703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930692"/>
              </a:lnTo>
              <a:lnTo>
                <a:pt x="1706861" y="930692"/>
              </a:lnTo>
              <a:lnTo>
                <a:pt x="1706861" y="967033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BFADE69-BCE8-4D92-930C-3911BAADF797}">
      <dsp:nvSpPr>
        <dsp:cNvPr id="0" name=""/>
        <dsp:cNvSpPr/>
      </dsp:nvSpPr>
      <dsp:spPr>
        <a:xfrm>
          <a:off x="4317050" y="1511493"/>
          <a:ext cx="646688" cy="96703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930692"/>
              </a:lnTo>
              <a:lnTo>
                <a:pt x="646688" y="930692"/>
              </a:lnTo>
              <a:lnTo>
                <a:pt x="646688" y="967033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11471BA-4E30-4B95-8DAC-5A5AA89BAB9F}">
      <dsp:nvSpPr>
        <dsp:cNvPr id="0" name=""/>
        <dsp:cNvSpPr/>
      </dsp:nvSpPr>
      <dsp:spPr>
        <a:xfrm>
          <a:off x="3903565" y="1511493"/>
          <a:ext cx="413484" cy="967033"/>
        </a:xfrm>
        <a:custGeom>
          <a:avLst/>
          <a:gdLst/>
          <a:ahLst/>
          <a:cxnLst/>
          <a:rect l="0" t="0" r="0" b="0"/>
          <a:pathLst>
            <a:path>
              <a:moveTo>
                <a:pt x="413484" y="0"/>
              </a:moveTo>
              <a:lnTo>
                <a:pt x="413484" y="930692"/>
              </a:lnTo>
              <a:lnTo>
                <a:pt x="0" y="930692"/>
              </a:lnTo>
              <a:lnTo>
                <a:pt x="0" y="967033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57A74CE-2E0D-4127-89F0-4DACE744E545}">
      <dsp:nvSpPr>
        <dsp:cNvPr id="0" name=""/>
        <dsp:cNvSpPr/>
      </dsp:nvSpPr>
      <dsp:spPr>
        <a:xfrm>
          <a:off x="2843392" y="1511493"/>
          <a:ext cx="1473657" cy="967033"/>
        </a:xfrm>
        <a:custGeom>
          <a:avLst/>
          <a:gdLst/>
          <a:ahLst/>
          <a:cxnLst/>
          <a:rect l="0" t="0" r="0" b="0"/>
          <a:pathLst>
            <a:path>
              <a:moveTo>
                <a:pt x="1473657" y="0"/>
              </a:moveTo>
              <a:lnTo>
                <a:pt x="1473657" y="930692"/>
              </a:lnTo>
              <a:lnTo>
                <a:pt x="0" y="930692"/>
              </a:lnTo>
              <a:lnTo>
                <a:pt x="0" y="967033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744D117-18C5-4A72-BE28-626238CA50D9}">
      <dsp:nvSpPr>
        <dsp:cNvPr id="0" name=""/>
        <dsp:cNvSpPr/>
      </dsp:nvSpPr>
      <dsp:spPr>
        <a:xfrm>
          <a:off x="1670047" y="1511493"/>
          <a:ext cx="2647002" cy="967033"/>
        </a:xfrm>
        <a:custGeom>
          <a:avLst/>
          <a:gdLst/>
          <a:ahLst/>
          <a:cxnLst/>
          <a:rect l="0" t="0" r="0" b="0"/>
          <a:pathLst>
            <a:path>
              <a:moveTo>
                <a:pt x="2647002" y="0"/>
              </a:moveTo>
              <a:lnTo>
                <a:pt x="2647002" y="930692"/>
              </a:lnTo>
              <a:lnTo>
                <a:pt x="0" y="930692"/>
              </a:lnTo>
              <a:lnTo>
                <a:pt x="0" y="967033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896981A-C501-411D-B5BF-812932B75EBA}">
      <dsp:nvSpPr>
        <dsp:cNvPr id="0" name=""/>
        <dsp:cNvSpPr/>
      </dsp:nvSpPr>
      <dsp:spPr>
        <a:xfrm>
          <a:off x="496701" y="1511493"/>
          <a:ext cx="3820348" cy="967033"/>
        </a:xfrm>
        <a:custGeom>
          <a:avLst/>
          <a:gdLst/>
          <a:ahLst/>
          <a:cxnLst/>
          <a:rect l="0" t="0" r="0" b="0"/>
          <a:pathLst>
            <a:path>
              <a:moveTo>
                <a:pt x="3820348" y="0"/>
              </a:moveTo>
              <a:lnTo>
                <a:pt x="3820348" y="930692"/>
              </a:lnTo>
              <a:lnTo>
                <a:pt x="0" y="930692"/>
              </a:lnTo>
              <a:lnTo>
                <a:pt x="0" y="967033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3DC442C-49D1-4CC5-A098-6F05803B8400}">
      <dsp:nvSpPr>
        <dsp:cNvPr id="0" name=""/>
        <dsp:cNvSpPr/>
      </dsp:nvSpPr>
      <dsp:spPr>
        <a:xfrm>
          <a:off x="3737554" y="772143"/>
          <a:ext cx="1158990" cy="739350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b-NO" sz="1400" kern="1200" dirty="0"/>
            <a:t>Kommunalsjef helse og levekår</a:t>
          </a:r>
        </a:p>
      </dsp:txBody>
      <dsp:txXfrm>
        <a:off x="3737554" y="772143"/>
        <a:ext cx="1158990" cy="739350"/>
      </dsp:txXfrm>
    </dsp:sp>
    <dsp:sp modelId="{FB8A06AB-59F3-4BDD-AD42-76B99DEBD263}">
      <dsp:nvSpPr>
        <dsp:cNvPr id="0" name=""/>
        <dsp:cNvSpPr/>
      </dsp:nvSpPr>
      <dsp:spPr>
        <a:xfrm>
          <a:off x="2956" y="2478527"/>
          <a:ext cx="987490" cy="597873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b-NO" sz="1400" b="1" kern="1200" dirty="0"/>
            <a:t>Levekår</a:t>
          </a:r>
        </a:p>
      </dsp:txBody>
      <dsp:txXfrm>
        <a:off x="2956" y="2478527"/>
        <a:ext cx="987490" cy="597873"/>
      </dsp:txXfrm>
    </dsp:sp>
    <dsp:sp modelId="{E16BA6E9-A2A4-4B6B-B211-5FFACB09A5E9}">
      <dsp:nvSpPr>
        <dsp:cNvPr id="0" name=""/>
        <dsp:cNvSpPr/>
      </dsp:nvSpPr>
      <dsp:spPr>
        <a:xfrm>
          <a:off x="1063129" y="2478527"/>
          <a:ext cx="1213834" cy="637760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b-NO" sz="1400" b="1" kern="1200" dirty="0"/>
            <a:t>Koordinerende enhet </a:t>
          </a:r>
          <a:endParaRPr lang="nb-NO" sz="1400" kern="1200" dirty="0"/>
        </a:p>
      </dsp:txBody>
      <dsp:txXfrm>
        <a:off x="1063129" y="2478527"/>
        <a:ext cx="1213834" cy="637760"/>
      </dsp:txXfrm>
    </dsp:sp>
    <dsp:sp modelId="{23F73F5F-0986-4D6E-84BD-B89AFA603139}">
      <dsp:nvSpPr>
        <dsp:cNvPr id="0" name=""/>
        <dsp:cNvSpPr/>
      </dsp:nvSpPr>
      <dsp:spPr>
        <a:xfrm>
          <a:off x="2349647" y="2478527"/>
          <a:ext cx="987490" cy="597873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b-NO" sz="1400" b="1" kern="1200" dirty="0" smtClean="0"/>
            <a:t>Hjemme</a:t>
          </a:r>
          <a:br>
            <a:rPr lang="nb-NO" sz="1400" b="1" kern="1200" dirty="0" smtClean="0"/>
          </a:br>
          <a:r>
            <a:rPr lang="nb-NO" sz="1400" b="1" kern="1200" dirty="0" smtClean="0"/>
            <a:t>baserte </a:t>
          </a:r>
          <a:r>
            <a:rPr lang="nb-NO" sz="1400" b="1" kern="1200" dirty="0"/>
            <a:t>tjenester</a:t>
          </a:r>
          <a:endParaRPr lang="nb-NO" sz="1400" kern="1200" dirty="0"/>
        </a:p>
      </dsp:txBody>
      <dsp:txXfrm>
        <a:off x="2349647" y="2478527"/>
        <a:ext cx="987490" cy="597873"/>
      </dsp:txXfrm>
    </dsp:sp>
    <dsp:sp modelId="{46F44773-DA69-4CA5-ADE2-253CF29BCC43}">
      <dsp:nvSpPr>
        <dsp:cNvPr id="0" name=""/>
        <dsp:cNvSpPr/>
      </dsp:nvSpPr>
      <dsp:spPr>
        <a:xfrm>
          <a:off x="3409820" y="2478527"/>
          <a:ext cx="987490" cy="597873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b-NO" sz="1400" b="1" kern="1200" dirty="0"/>
            <a:t>institusjoner</a:t>
          </a:r>
        </a:p>
      </dsp:txBody>
      <dsp:txXfrm>
        <a:off x="3409820" y="2478527"/>
        <a:ext cx="987490" cy="597873"/>
      </dsp:txXfrm>
    </dsp:sp>
    <dsp:sp modelId="{0979EA41-63F2-4BB6-BA4A-60660E1D31B0}">
      <dsp:nvSpPr>
        <dsp:cNvPr id="0" name=""/>
        <dsp:cNvSpPr/>
      </dsp:nvSpPr>
      <dsp:spPr>
        <a:xfrm>
          <a:off x="4469993" y="2478527"/>
          <a:ext cx="987490" cy="597871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b-NO" sz="1400" b="1" kern="1200" dirty="0" smtClean="0"/>
            <a:t>Funksjons</a:t>
          </a:r>
          <a:br>
            <a:rPr lang="nb-NO" sz="1400" b="1" kern="1200" dirty="0" smtClean="0"/>
          </a:br>
          <a:r>
            <a:rPr lang="nb-NO" sz="1400" b="1" kern="1200" dirty="0" smtClean="0"/>
            <a:t>hemmede</a:t>
          </a:r>
          <a:endParaRPr lang="nb-NO" sz="1400" b="1" kern="1200" dirty="0"/>
        </a:p>
      </dsp:txBody>
      <dsp:txXfrm>
        <a:off x="4469993" y="2478527"/>
        <a:ext cx="987490" cy="597871"/>
      </dsp:txXfrm>
    </dsp:sp>
    <dsp:sp modelId="{FB6C9C6C-FEB4-4F7E-8355-001AE985CC47}">
      <dsp:nvSpPr>
        <dsp:cNvPr id="0" name=""/>
        <dsp:cNvSpPr/>
      </dsp:nvSpPr>
      <dsp:spPr>
        <a:xfrm>
          <a:off x="5530166" y="2478527"/>
          <a:ext cx="987490" cy="557986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b-NO" sz="1400" b="1" kern="1200" dirty="0"/>
            <a:t>Legevakt</a:t>
          </a:r>
        </a:p>
      </dsp:txBody>
      <dsp:txXfrm>
        <a:off x="5530166" y="2478527"/>
        <a:ext cx="987490" cy="557986"/>
      </dsp:txXfrm>
    </dsp:sp>
    <dsp:sp modelId="{0726AF6A-EE4F-4E61-899C-CC60A1869FA0}">
      <dsp:nvSpPr>
        <dsp:cNvPr id="0" name=""/>
        <dsp:cNvSpPr/>
      </dsp:nvSpPr>
      <dsp:spPr>
        <a:xfrm>
          <a:off x="6590339" y="2478527"/>
          <a:ext cx="987490" cy="597873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b-NO" sz="1400" b="1" kern="1200" dirty="0"/>
            <a:t>Østre Agder krisesenter</a:t>
          </a:r>
        </a:p>
      </dsp:txBody>
      <dsp:txXfrm>
        <a:off x="6590339" y="2478527"/>
        <a:ext cx="987490" cy="597873"/>
      </dsp:txXfrm>
    </dsp:sp>
    <dsp:sp modelId="{021037EF-627B-4343-8C8E-2885001A94DC}">
      <dsp:nvSpPr>
        <dsp:cNvPr id="0" name=""/>
        <dsp:cNvSpPr/>
      </dsp:nvSpPr>
      <dsp:spPr>
        <a:xfrm>
          <a:off x="7650512" y="2478527"/>
          <a:ext cx="987490" cy="597873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b-NO" sz="1400" b="1" kern="1200"/>
            <a:t>NAV</a:t>
          </a:r>
        </a:p>
      </dsp:txBody>
      <dsp:txXfrm>
        <a:off x="7650512" y="2478527"/>
        <a:ext cx="987490" cy="597873"/>
      </dsp:txXfrm>
    </dsp:sp>
    <dsp:sp modelId="{382006E0-96FB-4CB9-988A-380106428266}">
      <dsp:nvSpPr>
        <dsp:cNvPr id="0" name=""/>
        <dsp:cNvSpPr/>
      </dsp:nvSpPr>
      <dsp:spPr>
        <a:xfrm>
          <a:off x="3152636" y="1584176"/>
          <a:ext cx="1131502" cy="821668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b-NO" sz="1400" kern="1200" dirty="0"/>
            <a:t>Stab helse og levekår</a:t>
          </a:r>
        </a:p>
      </dsp:txBody>
      <dsp:txXfrm>
        <a:off x="3152636" y="1584176"/>
        <a:ext cx="1131502" cy="821668"/>
      </dsp:txXfrm>
    </dsp:sp>
    <dsp:sp modelId="{B1F522B8-6B26-4392-A7D8-EEA52572450F}">
      <dsp:nvSpPr>
        <dsp:cNvPr id="0" name=""/>
        <dsp:cNvSpPr/>
      </dsp:nvSpPr>
      <dsp:spPr>
        <a:xfrm>
          <a:off x="4356821" y="1584176"/>
          <a:ext cx="1388099" cy="821666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b-NO" sz="1400" kern="1200" dirty="0"/>
            <a:t>Støttetjenester helse og levekår</a:t>
          </a:r>
        </a:p>
      </dsp:txBody>
      <dsp:txXfrm>
        <a:off x="4356821" y="1584176"/>
        <a:ext cx="1388099" cy="821666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1FC5F6FC-F987-474F-8DAD-C683359AA318}">
      <dsp:nvSpPr>
        <dsp:cNvPr id="0" name=""/>
        <dsp:cNvSpPr/>
      </dsp:nvSpPr>
      <dsp:spPr>
        <a:xfrm>
          <a:off x="4596384" y="512182"/>
          <a:ext cx="3471571" cy="15684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8098"/>
              </a:lnTo>
              <a:lnTo>
                <a:pt x="3471571" y="58098"/>
              </a:lnTo>
              <a:lnTo>
                <a:pt x="3471571" y="156841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A45FCFD-B41B-4B9F-9DE7-998AF08F6ED7}">
      <dsp:nvSpPr>
        <dsp:cNvPr id="0" name=""/>
        <dsp:cNvSpPr/>
      </dsp:nvSpPr>
      <dsp:spPr>
        <a:xfrm>
          <a:off x="4596384" y="512182"/>
          <a:ext cx="2344041" cy="16720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8461"/>
              </a:lnTo>
              <a:lnTo>
                <a:pt x="2344041" y="68461"/>
              </a:lnTo>
              <a:lnTo>
                <a:pt x="2344041" y="167204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7728F6B-8342-45D3-AAC5-88779C5E65C8}">
      <dsp:nvSpPr>
        <dsp:cNvPr id="0" name=""/>
        <dsp:cNvSpPr/>
      </dsp:nvSpPr>
      <dsp:spPr>
        <a:xfrm>
          <a:off x="4596384" y="512182"/>
          <a:ext cx="1195784" cy="15684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8098"/>
              </a:lnTo>
              <a:lnTo>
                <a:pt x="1195784" y="58098"/>
              </a:lnTo>
              <a:lnTo>
                <a:pt x="1195784" y="156841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CA32F19-BC1D-4FE0-AE1B-A805FE3E2FD5}">
      <dsp:nvSpPr>
        <dsp:cNvPr id="0" name=""/>
        <dsp:cNvSpPr/>
      </dsp:nvSpPr>
      <dsp:spPr>
        <a:xfrm>
          <a:off x="4278113" y="1139227"/>
          <a:ext cx="151471" cy="29139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91399"/>
              </a:lnTo>
              <a:lnTo>
                <a:pt x="151471" y="291399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F2BE71C-40D3-43A3-80B4-15AA6B9C91D8}">
      <dsp:nvSpPr>
        <dsp:cNvPr id="0" name=""/>
        <dsp:cNvSpPr/>
      </dsp:nvSpPr>
      <dsp:spPr>
        <a:xfrm>
          <a:off x="4278113" y="1139227"/>
          <a:ext cx="141061" cy="305472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054721"/>
              </a:lnTo>
              <a:lnTo>
                <a:pt x="141061" y="3054721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B9DF8AC-BD99-4E4B-88F7-4A4CE2DB8E95}">
      <dsp:nvSpPr>
        <dsp:cNvPr id="0" name=""/>
        <dsp:cNvSpPr/>
      </dsp:nvSpPr>
      <dsp:spPr>
        <a:xfrm>
          <a:off x="4278113" y="1139227"/>
          <a:ext cx="159493" cy="85342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853420"/>
              </a:lnTo>
              <a:lnTo>
                <a:pt x="159493" y="853420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707DB5C-373D-46B9-B263-94D21D61AD53}">
      <dsp:nvSpPr>
        <dsp:cNvPr id="0" name=""/>
        <dsp:cNvSpPr/>
      </dsp:nvSpPr>
      <dsp:spPr>
        <a:xfrm>
          <a:off x="4278113" y="1139227"/>
          <a:ext cx="159493" cy="251453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514532"/>
              </a:lnTo>
              <a:lnTo>
                <a:pt x="159493" y="2514532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38C0CE9-E49B-44D7-BF76-729B8FC46E9A}">
      <dsp:nvSpPr>
        <dsp:cNvPr id="0" name=""/>
        <dsp:cNvSpPr/>
      </dsp:nvSpPr>
      <dsp:spPr>
        <a:xfrm>
          <a:off x="4278113" y="1139227"/>
          <a:ext cx="159493" cy="193675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936755"/>
              </a:lnTo>
              <a:lnTo>
                <a:pt x="159493" y="1936755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B7D922B-EF71-4403-ACD5-C1579C71E9EE}">
      <dsp:nvSpPr>
        <dsp:cNvPr id="0" name=""/>
        <dsp:cNvSpPr/>
      </dsp:nvSpPr>
      <dsp:spPr>
        <a:xfrm>
          <a:off x="4278113" y="1139227"/>
          <a:ext cx="159493" cy="145551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455513"/>
              </a:lnTo>
              <a:lnTo>
                <a:pt x="159493" y="1455513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50D8152-C497-4A6A-845E-B5C508F00B3A}">
      <dsp:nvSpPr>
        <dsp:cNvPr id="0" name=""/>
        <dsp:cNvSpPr/>
      </dsp:nvSpPr>
      <dsp:spPr>
        <a:xfrm>
          <a:off x="4550664" y="512182"/>
          <a:ext cx="91440" cy="156841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58098"/>
              </a:lnTo>
              <a:lnTo>
                <a:pt x="103611" y="58098"/>
              </a:lnTo>
              <a:lnTo>
                <a:pt x="103611" y="156841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C0DA36F-6CFD-4FD3-A7AE-43DADD85700F}">
      <dsp:nvSpPr>
        <dsp:cNvPr id="0" name=""/>
        <dsp:cNvSpPr/>
      </dsp:nvSpPr>
      <dsp:spPr>
        <a:xfrm>
          <a:off x="2975667" y="1305294"/>
          <a:ext cx="141061" cy="136801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368013"/>
              </a:lnTo>
              <a:lnTo>
                <a:pt x="141061" y="1368013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6500524-CAF5-45F7-A3F8-1B5F64214CE3}">
      <dsp:nvSpPr>
        <dsp:cNvPr id="0" name=""/>
        <dsp:cNvSpPr/>
      </dsp:nvSpPr>
      <dsp:spPr>
        <a:xfrm>
          <a:off x="2975667" y="1305294"/>
          <a:ext cx="141061" cy="43258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32587"/>
              </a:lnTo>
              <a:lnTo>
                <a:pt x="141061" y="432587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EFE5FA7-6850-43B1-9F30-5ABB5D53946A}">
      <dsp:nvSpPr>
        <dsp:cNvPr id="0" name=""/>
        <dsp:cNvSpPr/>
      </dsp:nvSpPr>
      <dsp:spPr>
        <a:xfrm>
          <a:off x="3351830" y="512182"/>
          <a:ext cx="1244554" cy="156841"/>
        </a:xfrm>
        <a:custGeom>
          <a:avLst/>
          <a:gdLst/>
          <a:ahLst/>
          <a:cxnLst/>
          <a:rect l="0" t="0" r="0" b="0"/>
          <a:pathLst>
            <a:path>
              <a:moveTo>
                <a:pt x="1244554" y="0"/>
              </a:moveTo>
              <a:lnTo>
                <a:pt x="1244554" y="58098"/>
              </a:lnTo>
              <a:lnTo>
                <a:pt x="0" y="58098"/>
              </a:lnTo>
              <a:lnTo>
                <a:pt x="0" y="156841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5DB25EA-BEF5-4DF2-BA0F-CEFA9D949586}">
      <dsp:nvSpPr>
        <dsp:cNvPr id="0" name=""/>
        <dsp:cNvSpPr/>
      </dsp:nvSpPr>
      <dsp:spPr>
        <a:xfrm>
          <a:off x="1837773" y="1350386"/>
          <a:ext cx="141061" cy="110027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100277"/>
              </a:lnTo>
              <a:lnTo>
                <a:pt x="141061" y="1100277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AE26D89-1F0C-482F-B399-6F0A78085FC9}">
      <dsp:nvSpPr>
        <dsp:cNvPr id="0" name=""/>
        <dsp:cNvSpPr/>
      </dsp:nvSpPr>
      <dsp:spPr>
        <a:xfrm>
          <a:off x="1837773" y="1350386"/>
          <a:ext cx="141061" cy="43258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32587"/>
              </a:lnTo>
              <a:lnTo>
                <a:pt x="141061" y="432587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7883066-C08A-4419-BAD4-6C878A9EB9FC}">
      <dsp:nvSpPr>
        <dsp:cNvPr id="0" name=""/>
        <dsp:cNvSpPr/>
      </dsp:nvSpPr>
      <dsp:spPr>
        <a:xfrm>
          <a:off x="2213937" y="512182"/>
          <a:ext cx="2382447" cy="156841"/>
        </a:xfrm>
        <a:custGeom>
          <a:avLst/>
          <a:gdLst/>
          <a:ahLst/>
          <a:cxnLst/>
          <a:rect l="0" t="0" r="0" b="0"/>
          <a:pathLst>
            <a:path>
              <a:moveTo>
                <a:pt x="2382447" y="0"/>
              </a:moveTo>
              <a:lnTo>
                <a:pt x="2382447" y="58098"/>
              </a:lnTo>
              <a:lnTo>
                <a:pt x="0" y="58098"/>
              </a:lnTo>
              <a:lnTo>
                <a:pt x="0" y="156841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E558851-FF20-493D-8647-82846148EB17}">
      <dsp:nvSpPr>
        <dsp:cNvPr id="0" name=""/>
        <dsp:cNvSpPr/>
      </dsp:nvSpPr>
      <dsp:spPr>
        <a:xfrm>
          <a:off x="1076043" y="512182"/>
          <a:ext cx="3520341" cy="156841"/>
        </a:xfrm>
        <a:custGeom>
          <a:avLst/>
          <a:gdLst/>
          <a:ahLst/>
          <a:cxnLst/>
          <a:rect l="0" t="0" r="0" b="0"/>
          <a:pathLst>
            <a:path>
              <a:moveTo>
                <a:pt x="3520341" y="0"/>
              </a:moveTo>
              <a:lnTo>
                <a:pt x="3520341" y="58098"/>
              </a:lnTo>
              <a:lnTo>
                <a:pt x="0" y="58098"/>
              </a:lnTo>
              <a:lnTo>
                <a:pt x="0" y="156841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B9E9731-7B6E-4AEB-A1E7-0A3C71CA3443}">
      <dsp:nvSpPr>
        <dsp:cNvPr id="0" name=""/>
        <dsp:cNvSpPr/>
      </dsp:nvSpPr>
      <dsp:spPr>
        <a:xfrm>
          <a:off x="3873460" y="41978"/>
          <a:ext cx="1445848" cy="470203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nb-NO" sz="1200" kern="1200" dirty="0" smtClean="0"/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b-NO" sz="1200" kern="1200" dirty="0" smtClean="0"/>
            <a:t>Koordinerende </a:t>
          </a:r>
          <a:r>
            <a:rPr lang="nb-NO" sz="1200" kern="1200" dirty="0"/>
            <a:t>enhet</a:t>
          </a:r>
          <a:br>
            <a:rPr lang="nb-NO" sz="1200" kern="1200" dirty="0"/>
          </a:br>
          <a:r>
            <a:rPr lang="nb-NO" sz="1200" kern="1200" dirty="0"/>
            <a:t/>
          </a:r>
          <a:br>
            <a:rPr lang="nb-NO" sz="1200" kern="1200" dirty="0"/>
          </a:br>
          <a:endParaRPr lang="nb-NO" sz="1200" kern="1200" dirty="0"/>
        </a:p>
      </dsp:txBody>
      <dsp:txXfrm>
        <a:off x="3873460" y="41978"/>
        <a:ext cx="1445848" cy="470203"/>
      </dsp:txXfrm>
    </dsp:sp>
    <dsp:sp modelId="{9615A183-BB54-4F99-B8E8-90CF5895855F}">
      <dsp:nvSpPr>
        <dsp:cNvPr id="0" name=""/>
        <dsp:cNvSpPr/>
      </dsp:nvSpPr>
      <dsp:spPr>
        <a:xfrm>
          <a:off x="605839" y="669023"/>
          <a:ext cx="940407" cy="636270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nb-NO" sz="1200" kern="1200" dirty="0" smtClean="0"/>
        </a:p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b-NO" sz="1200" kern="1200" dirty="0" smtClean="0"/>
            <a:t>Tjeneste</a:t>
          </a:r>
          <a:br>
            <a:rPr lang="nb-NO" sz="1200" kern="1200" dirty="0" smtClean="0"/>
          </a:br>
          <a:r>
            <a:rPr lang="nb-NO" sz="1200" kern="1200" dirty="0" smtClean="0"/>
            <a:t>kontoret</a:t>
          </a:r>
          <a:endParaRPr lang="nb-NO" sz="1200" kern="1200" dirty="0"/>
        </a:p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b-NO" sz="1200" kern="1200" dirty="0"/>
            <a:t/>
          </a:r>
          <a:br>
            <a:rPr lang="nb-NO" sz="1200" kern="1200" dirty="0"/>
          </a:br>
          <a:endParaRPr lang="nb-NO" sz="1200" kern="1200" dirty="0"/>
        </a:p>
      </dsp:txBody>
      <dsp:txXfrm>
        <a:off x="605839" y="669023"/>
        <a:ext cx="940407" cy="636270"/>
      </dsp:txXfrm>
    </dsp:sp>
    <dsp:sp modelId="{276E2FDF-D59A-41CB-9B3A-F9EDB195B5C3}">
      <dsp:nvSpPr>
        <dsp:cNvPr id="0" name=""/>
        <dsp:cNvSpPr/>
      </dsp:nvSpPr>
      <dsp:spPr>
        <a:xfrm>
          <a:off x="1743733" y="669023"/>
          <a:ext cx="940407" cy="681363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b-NO" sz="1200" kern="1200" dirty="0"/>
            <a:t>Rehabilitering </a:t>
          </a:r>
          <a:br>
            <a:rPr lang="nb-NO" sz="1200" kern="1200" dirty="0"/>
          </a:br>
          <a:r>
            <a:rPr lang="nb-NO" sz="1200" kern="1200" dirty="0"/>
            <a:t/>
          </a:r>
          <a:br>
            <a:rPr lang="nb-NO" sz="1200" kern="1200" dirty="0"/>
          </a:br>
          <a:endParaRPr lang="nb-NO" sz="1200" kern="1200" dirty="0"/>
        </a:p>
      </dsp:txBody>
      <dsp:txXfrm>
        <a:off x="1743733" y="669023"/>
        <a:ext cx="940407" cy="681363"/>
      </dsp:txXfrm>
    </dsp:sp>
    <dsp:sp modelId="{6224E77B-5787-4A5C-B0C7-AB1E5900042B}">
      <dsp:nvSpPr>
        <dsp:cNvPr id="0" name=""/>
        <dsp:cNvSpPr/>
      </dsp:nvSpPr>
      <dsp:spPr>
        <a:xfrm>
          <a:off x="1978835" y="1547872"/>
          <a:ext cx="940407" cy="470203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b-NO" sz="1200" kern="1200" dirty="0"/>
            <a:t>Innsatsteam </a:t>
          </a:r>
          <a:r>
            <a:rPr lang="nb-NO" sz="1200" kern="1200" dirty="0" smtClean="0"/>
            <a:t>hverdags</a:t>
          </a:r>
          <a:br>
            <a:rPr lang="nb-NO" sz="1200" kern="1200" dirty="0" smtClean="0"/>
          </a:br>
          <a:r>
            <a:rPr lang="nb-NO" sz="1200" kern="1200" dirty="0" smtClean="0"/>
            <a:t>rehabilitering </a:t>
          </a:r>
          <a:endParaRPr lang="nb-NO" sz="1200" kern="1200" dirty="0"/>
        </a:p>
      </dsp:txBody>
      <dsp:txXfrm>
        <a:off x="1978835" y="1547872"/>
        <a:ext cx="940407" cy="470203"/>
      </dsp:txXfrm>
    </dsp:sp>
    <dsp:sp modelId="{B7813127-3C2B-42BD-BCCC-08942BB86AAC}">
      <dsp:nvSpPr>
        <dsp:cNvPr id="0" name=""/>
        <dsp:cNvSpPr/>
      </dsp:nvSpPr>
      <dsp:spPr>
        <a:xfrm>
          <a:off x="1978835" y="2215562"/>
          <a:ext cx="940407" cy="470203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b-NO" sz="1200" kern="1200" dirty="0"/>
            <a:t>Fysio- og </a:t>
          </a:r>
          <a:r>
            <a:rPr lang="nb-NO" sz="1200" kern="1200" dirty="0" err="1" smtClean="0"/>
            <a:t>ergotera-</a:t>
          </a:r>
          <a:r>
            <a:rPr lang="nb-NO" sz="1200" kern="1200" dirty="0" smtClean="0"/>
            <a:t/>
          </a:r>
          <a:br>
            <a:rPr lang="nb-NO" sz="1200" kern="1200" dirty="0" smtClean="0"/>
          </a:br>
          <a:r>
            <a:rPr lang="nb-NO" sz="1200" kern="1200" dirty="0" err="1" smtClean="0"/>
            <a:t>peuter</a:t>
          </a:r>
          <a:r>
            <a:rPr lang="nb-NO" sz="1200" kern="1200" dirty="0" smtClean="0"/>
            <a:t> </a:t>
          </a:r>
          <a:endParaRPr lang="nb-NO" sz="1200" kern="1200" dirty="0"/>
        </a:p>
      </dsp:txBody>
      <dsp:txXfrm>
        <a:off x="1978835" y="2215562"/>
        <a:ext cx="940407" cy="470203"/>
      </dsp:txXfrm>
    </dsp:sp>
    <dsp:sp modelId="{F7E112CB-E3F3-4434-9D27-6B278E193FB5}">
      <dsp:nvSpPr>
        <dsp:cNvPr id="0" name=""/>
        <dsp:cNvSpPr/>
      </dsp:nvSpPr>
      <dsp:spPr>
        <a:xfrm>
          <a:off x="2881626" y="669023"/>
          <a:ext cx="940407" cy="636270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b-NO" sz="1200" kern="1200" dirty="0"/>
            <a:t>Transport og </a:t>
          </a:r>
          <a:br>
            <a:rPr lang="nb-NO" sz="1200" kern="1200" dirty="0"/>
          </a:br>
          <a:r>
            <a:rPr lang="nb-NO" sz="1200" kern="1200" dirty="0" smtClean="0"/>
            <a:t>hjelpemiddel</a:t>
          </a:r>
          <a:br>
            <a:rPr lang="nb-NO" sz="1200" kern="1200" dirty="0" smtClean="0"/>
          </a:br>
          <a:r>
            <a:rPr lang="nb-NO" sz="1200" kern="1200" dirty="0" smtClean="0"/>
            <a:t>lager</a:t>
          </a:r>
          <a:r>
            <a:rPr lang="nb-NO" sz="1200" kern="1200" dirty="0"/>
            <a:t/>
          </a:r>
          <a:br>
            <a:rPr lang="nb-NO" sz="1200" kern="1200" dirty="0"/>
          </a:br>
          <a:endParaRPr lang="nb-NO" sz="1200" kern="1200" dirty="0"/>
        </a:p>
      </dsp:txBody>
      <dsp:txXfrm>
        <a:off x="2881626" y="669023"/>
        <a:ext cx="940407" cy="636270"/>
      </dsp:txXfrm>
    </dsp:sp>
    <dsp:sp modelId="{33D097ED-3E02-4532-AEC7-4757FACF237A}">
      <dsp:nvSpPr>
        <dsp:cNvPr id="0" name=""/>
        <dsp:cNvSpPr/>
      </dsp:nvSpPr>
      <dsp:spPr>
        <a:xfrm>
          <a:off x="3116728" y="1502780"/>
          <a:ext cx="940407" cy="470203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b-NO" sz="1200" kern="1200" dirty="0" smtClean="0"/>
            <a:t>Transport</a:t>
          </a:r>
          <a:br>
            <a:rPr lang="nb-NO" sz="1200" kern="1200" dirty="0" smtClean="0"/>
          </a:br>
          <a:r>
            <a:rPr lang="nb-NO" sz="1200" kern="1200" dirty="0" smtClean="0"/>
            <a:t>tjeneste</a:t>
          </a:r>
          <a:endParaRPr lang="nb-NO" sz="1200" kern="1200" dirty="0"/>
        </a:p>
      </dsp:txBody>
      <dsp:txXfrm>
        <a:off x="3116728" y="1502780"/>
        <a:ext cx="940407" cy="470203"/>
      </dsp:txXfrm>
    </dsp:sp>
    <dsp:sp modelId="{068CA13C-1BC6-4CD2-92EA-0E4CF9637884}">
      <dsp:nvSpPr>
        <dsp:cNvPr id="0" name=""/>
        <dsp:cNvSpPr/>
      </dsp:nvSpPr>
      <dsp:spPr>
        <a:xfrm>
          <a:off x="3116728" y="2170469"/>
          <a:ext cx="1104960" cy="1005676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b-NO" sz="1200" kern="1200" dirty="0"/>
            <a:t>Montører </a:t>
          </a:r>
          <a:r>
            <a:rPr lang="nb-NO" sz="1200" kern="1200" dirty="0" smtClean="0"/>
            <a:t>hjelpemidler </a:t>
          </a:r>
          <a:r>
            <a:rPr lang="nb-NO" sz="1200" kern="1200" dirty="0"/>
            <a:t>og trygghetsalarm</a:t>
          </a:r>
        </a:p>
      </dsp:txBody>
      <dsp:txXfrm>
        <a:off x="3116728" y="2170469"/>
        <a:ext cx="1104960" cy="1005676"/>
      </dsp:txXfrm>
    </dsp:sp>
    <dsp:sp modelId="{F1CDFCB7-6167-4036-AB44-ECA788ACEFF6}">
      <dsp:nvSpPr>
        <dsp:cNvPr id="0" name=""/>
        <dsp:cNvSpPr/>
      </dsp:nvSpPr>
      <dsp:spPr>
        <a:xfrm>
          <a:off x="4184072" y="669023"/>
          <a:ext cx="940407" cy="470203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b-NO" sz="1200" kern="1200" dirty="0"/>
            <a:t>Rådgiverteam</a:t>
          </a:r>
          <a:br>
            <a:rPr lang="nb-NO" sz="1200" kern="1200" dirty="0"/>
          </a:br>
          <a:endParaRPr lang="nb-NO" sz="1200" kern="1200" dirty="0"/>
        </a:p>
      </dsp:txBody>
      <dsp:txXfrm>
        <a:off x="4184072" y="669023"/>
        <a:ext cx="940407" cy="470203"/>
      </dsp:txXfrm>
    </dsp:sp>
    <dsp:sp modelId="{65F2902F-0468-41A7-AD25-36889AEF6367}">
      <dsp:nvSpPr>
        <dsp:cNvPr id="0" name=""/>
        <dsp:cNvSpPr/>
      </dsp:nvSpPr>
      <dsp:spPr>
        <a:xfrm>
          <a:off x="4437606" y="2383951"/>
          <a:ext cx="1709125" cy="421580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b-NO" sz="1200" kern="1200" dirty="0" smtClean="0"/>
            <a:t>Frivillighetskoordinator</a:t>
          </a:r>
          <a:endParaRPr lang="nb-NO" sz="1200" kern="1200" dirty="0"/>
        </a:p>
      </dsp:txBody>
      <dsp:txXfrm>
        <a:off x="4437606" y="2383951"/>
        <a:ext cx="1709125" cy="421580"/>
      </dsp:txXfrm>
    </dsp:sp>
    <dsp:sp modelId="{D391EDD4-C40C-402F-95B7-40C8735951C8}">
      <dsp:nvSpPr>
        <dsp:cNvPr id="0" name=""/>
        <dsp:cNvSpPr/>
      </dsp:nvSpPr>
      <dsp:spPr>
        <a:xfrm>
          <a:off x="4437606" y="2840881"/>
          <a:ext cx="1704592" cy="470203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b-NO" sz="1200" kern="1200" dirty="0"/>
            <a:t>Kreftkoordinator</a:t>
          </a:r>
        </a:p>
      </dsp:txBody>
      <dsp:txXfrm>
        <a:off x="4437606" y="2840881"/>
        <a:ext cx="1704592" cy="470203"/>
      </dsp:txXfrm>
    </dsp:sp>
    <dsp:sp modelId="{75BBA6CE-904F-4FBC-8766-17FAECD28B61}">
      <dsp:nvSpPr>
        <dsp:cNvPr id="0" name=""/>
        <dsp:cNvSpPr/>
      </dsp:nvSpPr>
      <dsp:spPr>
        <a:xfrm>
          <a:off x="4437606" y="3418658"/>
          <a:ext cx="1704592" cy="470203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b-NO" sz="1200" kern="1200" dirty="0"/>
            <a:t>Demensrådgivere </a:t>
          </a:r>
        </a:p>
      </dsp:txBody>
      <dsp:txXfrm>
        <a:off x="4437606" y="3418658"/>
        <a:ext cx="1704592" cy="470203"/>
      </dsp:txXfrm>
    </dsp:sp>
    <dsp:sp modelId="{F8F6B6A5-F3FF-4549-B9CB-28EB63FE928C}">
      <dsp:nvSpPr>
        <dsp:cNvPr id="0" name=""/>
        <dsp:cNvSpPr/>
      </dsp:nvSpPr>
      <dsp:spPr>
        <a:xfrm>
          <a:off x="4437606" y="1757545"/>
          <a:ext cx="1665264" cy="470203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b-NO" sz="1200" kern="1200" dirty="0" smtClean="0"/>
            <a:t>Rehabiliteringsrådgiver  </a:t>
          </a:r>
          <a:br>
            <a:rPr lang="nb-NO" sz="1200" kern="1200" dirty="0" smtClean="0"/>
          </a:br>
          <a:r>
            <a:rPr lang="nb-NO" sz="1200" kern="1200" dirty="0" smtClean="0"/>
            <a:t>Frisklivssentral og  </a:t>
          </a:r>
          <a:r>
            <a:rPr lang="nb-NO" sz="1200" kern="1200" dirty="0"/>
            <a:t>driftstilskudd </a:t>
          </a:r>
          <a:r>
            <a:rPr lang="nb-NO" sz="1200" kern="1200" dirty="0" smtClean="0"/>
            <a:t>- </a:t>
          </a:r>
          <a:r>
            <a:rPr lang="nb-NO" sz="1200" kern="1200" dirty="0" err="1" smtClean="0"/>
            <a:t>fysio</a:t>
          </a:r>
          <a:endParaRPr lang="nb-NO" sz="1200" kern="1200" dirty="0"/>
        </a:p>
      </dsp:txBody>
      <dsp:txXfrm>
        <a:off x="4437606" y="1757545"/>
        <a:ext cx="1665264" cy="470203"/>
      </dsp:txXfrm>
    </dsp:sp>
    <dsp:sp modelId="{725EFCDB-40F3-4878-8DD9-39C58D6029D4}">
      <dsp:nvSpPr>
        <dsp:cNvPr id="0" name=""/>
        <dsp:cNvSpPr/>
      </dsp:nvSpPr>
      <dsp:spPr>
        <a:xfrm>
          <a:off x="4419174" y="3958847"/>
          <a:ext cx="1704592" cy="470203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b-NO" sz="1200" kern="1200" dirty="0" smtClean="0"/>
            <a:t>Rådgivere Gerica og velferdsteknologi</a:t>
          </a:r>
          <a:endParaRPr lang="nb-NO" sz="1200" kern="1200" dirty="0"/>
        </a:p>
      </dsp:txBody>
      <dsp:txXfrm>
        <a:off x="4419174" y="3958847"/>
        <a:ext cx="1704592" cy="470203"/>
      </dsp:txXfrm>
    </dsp:sp>
    <dsp:sp modelId="{E3E12BE6-004B-4862-83FB-4BABC1E0E7C1}">
      <dsp:nvSpPr>
        <dsp:cNvPr id="0" name=""/>
        <dsp:cNvSpPr/>
      </dsp:nvSpPr>
      <dsp:spPr>
        <a:xfrm>
          <a:off x="4429584" y="1224282"/>
          <a:ext cx="1681401" cy="412688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b-NO" sz="1200" kern="1200" dirty="0" smtClean="0"/>
            <a:t>Rehabiliteringsrådgiver Individuell Plan</a:t>
          </a:r>
          <a:endParaRPr lang="nb-NO" sz="1200" kern="1200" dirty="0"/>
        </a:p>
      </dsp:txBody>
      <dsp:txXfrm>
        <a:off x="4429584" y="1224282"/>
        <a:ext cx="1681401" cy="412688"/>
      </dsp:txXfrm>
    </dsp:sp>
    <dsp:sp modelId="{CF17F56C-F823-4A04-8B17-CA34223CA06E}">
      <dsp:nvSpPr>
        <dsp:cNvPr id="0" name=""/>
        <dsp:cNvSpPr/>
      </dsp:nvSpPr>
      <dsp:spPr>
        <a:xfrm>
          <a:off x="5321965" y="669023"/>
          <a:ext cx="940407" cy="470203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nb-NO" sz="1200" kern="1200" dirty="0" smtClean="0"/>
        </a:p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b-NO" sz="1200" kern="1200" dirty="0" smtClean="0"/>
            <a:t>KØH </a:t>
          </a:r>
          <a:r>
            <a:rPr lang="nb-NO" sz="1200" kern="1200" dirty="0"/>
            <a:t>/</a:t>
          </a:r>
          <a:r>
            <a:rPr lang="nb-NO" sz="1200" kern="1200" dirty="0" smtClean="0"/>
            <a:t>UKP</a:t>
          </a:r>
          <a:br>
            <a:rPr lang="nb-NO" sz="1200" kern="1200" dirty="0" smtClean="0"/>
          </a:br>
          <a:r>
            <a:rPr lang="nb-NO" sz="1200" kern="1200" dirty="0" smtClean="0"/>
            <a:t>Myratunet </a:t>
          </a:r>
          <a:endParaRPr lang="nb-NO" sz="1200" kern="1200" dirty="0"/>
        </a:p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b-NO" sz="1200" kern="1200" dirty="0"/>
            <a:t> </a:t>
          </a:r>
        </a:p>
      </dsp:txBody>
      <dsp:txXfrm>
        <a:off x="5321965" y="669023"/>
        <a:ext cx="940407" cy="470203"/>
      </dsp:txXfrm>
    </dsp:sp>
    <dsp:sp modelId="{F79A7F68-1708-4133-BB52-96849F1C6F85}">
      <dsp:nvSpPr>
        <dsp:cNvPr id="0" name=""/>
        <dsp:cNvSpPr/>
      </dsp:nvSpPr>
      <dsp:spPr>
        <a:xfrm>
          <a:off x="6470222" y="679387"/>
          <a:ext cx="940407" cy="470203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b-NO" sz="1200" kern="1200" dirty="0"/>
            <a:t>Korttid 3 </a:t>
          </a:r>
          <a:r>
            <a:rPr lang="nb-NO" sz="1200" kern="1200" dirty="0" smtClean="0"/>
            <a:t>etg Rehab.døgn Myratunet</a:t>
          </a:r>
          <a:endParaRPr lang="nb-NO" sz="1200" kern="1200" dirty="0"/>
        </a:p>
      </dsp:txBody>
      <dsp:txXfrm>
        <a:off x="6470222" y="679387"/>
        <a:ext cx="940407" cy="470203"/>
      </dsp:txXfrm>
    </dsp:sp>
    <dsp:sp modelId="{DF464E92-068D-424A-BCC8-A3C8061C306B}">
      <dsp:nvSpPr>
        <dsp:cNvPr id="0" name=""/>
        <dsp:cNvSpPr/>
      </dsp:nvSpPr>
      <dsp:spPr>
        <a:xfrm>
          <a:off x="7597752" y="669023"/>
          <a:ext cx="940407" cy="470199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b-NO" sz="1200" kern="1200" dirty="0"/>
            <a:t>Korttid </a:t>
          </a:r>
          <a:r>
            <a:rPr lang="nb-NO" sz="1200" kern="1200" dirty="0" smtClean="0"/>
            <a:t>2.etg</a:t>
          </a:r>
          <a:br>
            <a:rPr lang="nb-NO" sz="1200" kern="1200" dirty="0" smtClean="0"/>
          </a:br>
          <a:r>
            <a:rPr lang="nb-NO" sz="1200" kern="1200" dirty="0" smtClean="0"/>
            <a:t>Myratunet</a:t>
          </a:r>
          <a:endParaRPr lang="nb-NO" sz="1200" kern="1200" dirty="0"/>
        </a:p>
      </dsp:txBody>
      <dsp:txXfrm>
        <a:off x="7597752" y="669023"/>
        <a:ext cx="940407" cy="470199"/>
      </dsp:txXfrm>
    </dsp:sp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365457C9-3440-48D8-8F53-4B9FC52F96E5}">
      <dsp:nvSpPr>
        <dsp:cNvPr id="0" name=""/>
        <dsp:cNvSpPr/>
      </dsp:nvSpPr>
      <dsp:spPr>
        <a:xfrm rot="16200000">
          <a:off x="-1129034" y="1129034"/>
          <a:ext cx="4064000" cy="1805931"/>
        </a:xfrm>
        <a:prstGeom prst="flowChartManualOperation">
          <a:avLst/>
        </a:prstGeom>
        <a:solidFill>
          <a:srgbClr val="42B8D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0" rIns="114300" bIns="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b-NO" sz="1800" b="1" kern="1200" dirty="0" smtClean="0">
              <a:solidFill>
                <a:schemeClr val="tx1"/>
              </a:solidFill>
            </a:rPr>
            <a:t>Søknad/ henvendelse fra </a:t>
          </a:r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b-NO" sz="1800" kern="1200" dirty="0" smtClean="0">
              <a:solidFill>
                <a:schemeClr val="tx1"/>
              </a:solidFill>
            </a:rPr>
            <a:t>- </a:t>
          </a:r>
          <a:r>
            <a:rPr lang="nb-NO" sz="1400" kern="1200" dirty="0" smtClean="0">
              <a:solidFill>
                <a:schemeClr val="tx1"/>
              </a:solidFill>
              <a:latin typeface="Calibri" pitchFamily="34" charset="0"/>
            </a:rPr>
            <a:t>bruker</a:t>
          </a:r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b-NO" sz="1400" kern="1200" dirty="0" smtClean="0">
              <a:solidFill>
                <a:schemeClr val="tx1"/>
              </a:solidFill>
              <a:latin typeface="Calibri" pitchFamily="34" charset="0"/>
            </a:rPr>
            <a:t>- sykehuset</a:t>
          </a:r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b-NO" sz="1400" kern="1200" dirty="0" smtClean="0">
              <a:solidFill>
                <a:schemeClr val="tx1"/>
              </a:solidFill>
              <a:latin typeface="Calibri" pitchFamily="34" charset="0"/>
            </a:rPr>
            <a:t>- utøvende tjenester</a:t>
          </a:r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b-NO" sz="1400" kern="1200" dirty="0" smtClean="0">
              <a:solidFill>
                <a:schemeClr val="tx1"/>
              </a:solidFill>
              <a:latin typeface="Calibri" pitchFamily="34" charset="0"/>
            </a:rPr>
            <a:t>- fastlegene</a:t>
          </a:r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nb-NO" sz="1800" kern="1200" dirty="0">
            <a:solidFill>
              <a:schemeClr val="tx1"/>
            </a:solidFill>
          </a:endParaRPr>
        </a:p>
      </dsp:txBody>
      <dsp:txXfrm rot="16200000">
        <a:off x="-1129034" y="1129034"/>
        <a:ext cx="4064000" cy="1805931"/>
      </dsp:txXfrm>
    </dsp:sp>
    <dsp:sp modelId="{EF3F1A1D-B8B3-4A51-8708-9D664FFF2EEB}">
      <dsp:nvSpPr>
        <dsp:cNvPr id="0" name=""/>
        <dsp:cNvSpPr/>
      </dsp:nvSpPr>
      <dsp:spPr>
        <a:xfrm rot="16200000">
          <a:off x="200176" y="1757642"/>
          <a:ext cx="4032463" cy="548714"/>
        </a:xfrm>
        <a:prstGeom prst="flowChartProcess">
          <a:avLst/>
        </a:prstGeom>
        <a:solidFill>
          <a:schemeClr val="accent5">
            <a:hueOff val="-2483469"/>
            <a:satOff val="9953"/>
            <a:lumOff val="2157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vert270" wrap="square" lIns="127000" tIns="0" rIns="129418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b-NO" sz="2000" b="1" kern="1200" dirty="0" smtClean="0">
              <a:solidFill>
                <a:schemeClr val="tx1"/>
              </a:solidFill>
            </a:rPr>
            <a:t>Tjenestekontoret (TK)</a:t>
          </a:r>
          <a:endParaRPr lang="nb-NO" sz="2000" b="1" kern="1200" dirty="0">
            <a:solidFill>
              <a:schemeClr val="tx1"/>
            </a:solidFill>
          </a:endParaRPr>
        </a:p>
      </dsp:txBody>
      <dsp:txXfrm rot="16200000">
        <a:off x="200176" y="1757642"/>
        <a:ext cx="4032463" cy="548714"/>
      </dsp:txXfrm>
    </dsp:sp>
    <dsp:sp modelId="{EDEA2DBB-88C6-45DC-8338-B5EF528A7388}">
      <dsp:nvSpPr>
        <dsp:cNvPr id="0" name=""/>
        <dsp:cNvSpPr/>
      </dsp:nvSpPr>
      <dsp:spPr>
        <a:xfrm rot="16200000">
          <a:off x="1497175" y="1129034"/>
          <a:ext cx="4064000" cy="1805931"/>
        </a:xfrm>
        <a:prstGeom prst="flowChartManualOperation">
          <a:avLst/>
        </a:prstGeom>
        <a:solidFill>
          <a:srgbClr val="FFFF99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0" rIns="114300" bIns="0" numCol="1" spcCol="1270" anchor="t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b-NO" sz="1800" b="1" kern="1200" dirty="0" smtClean="0">
              <a:solidFill>
                <a:schemeClr val="tx1"/>
              </a:solidFill>
            </a:rPr>
            <a:t>Første vurdering 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nb-NO" sz="1400" kern="1200" dirty="0" smtClean="0">
              <a:solidFill>
                <a:schemeClr val="tx1"/>
              </a:solidFill>
              <a:latin typeface="Calibri" pitchFamily="34" charset="0"/>
            </a:rPr>
            <a:t>Saksbehandlere TK  vurderer om bruker skal til innsatsteam.</a:t>
          </a:r>
          <a:br>
            <a:rPr lang="nb-NO" sz="1400" kern="1200" dirty="0" smtClean="0">
              <a:solidFill>
                <a:schemeClr val="tx1"/>
              </a:solidFill>
              <a:latin typeface="Calibri" pitchFamily="34" charset="0"/>
            </a:rPr>
          </a:br>
          <a:endParaRPr lang="nb-NO" sz="1200" kern="1200" dirty="0">
            <a:solidFill>
              <a:schemeClr val="tx1"/>
            </a:solidFill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nb-NO" sz="1400" kern="1200" dirty="0" smtClean="0">
              <a:solidFill>
                <a:schemeClr val="tx1"/>
              </a:solidFill>
              <a:latin typeface="Calibri" pitchFamily="34" charset="0"/>
            </a:rPr>
            <a:t> Samarbeid er med rehab.rådgiver  og   avd. leder innsatsteam</a:t>
          </a:r>
          <a:endParaRPr lang="nb-NO" sz="1200" kern="1200" dirty="0">
            <a:solidFill>
              <a:schemeClr val="tx1"/>
            </a:solidFill>
          </a:endParaRPr>
        </a:p>
      </dsp:txBody>
      <dsp:txXfrm rot="16200000">
        <a:off x="1497175" y="1129034"/>
        <a:ext cx="4064000" cy="1805931"/>
      </dsp:txXfrm>
    </dsp:sp>
    <dsp:sp modelId="{A01D0B4F-BDC2-42EB-9E29-1CC56E5A9198}">
      <dsp:nvSpPr>
        <dsp:cNvPr id="0" name=""/>
        <dsp:cNvSpPr/>
      </dsp:nvSpPr>
      <dsp:spPr>
        <a:xfrm rot="16200000">
          <a:off x="3426336" y="1101692"/>
          <a:ext cx="4064000" cy="1860614"/>
        </a:xfrm>
        <a:prstGeom prst="flowChartManualOperation">
          <a:avLst/>
        </a:prstGeom>
        <a:solidFill>
          <a:schemeClr val="accent5">
            <a:hueOff val="-7450407"/>
            <a:satOff val="29858"/>
            <a:lumOff val="6471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0" rIns="114300" bIns="0" numCol="1" spcCol="1270" anchor="t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b-NO" sz="1800" b="1" kern="1200" dirty="0" smtClean="0">
              <a:solidFill>
                <a:schemeClr val="tx1"/>
              </a:solidFill>
            </a:rPr>
            <a:t>Saken overføres innsatsteam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nb-NO" sz="1400" kern="1200" dirty="0" smtClean="0">
              <a:solidFill>
                <a:schemeClr val="tx1"/>
              </a:solidFill>
            </a:rPr>
            <a:t>Målsetting </a:t>
          </a:r>
          <a:endParaRPr lang="nb-NO" sz="1400" kern="1200" dirty="0">
            <a:solidFill>
              <a:schemeClr val="tx1"/>
            </a:solidFill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nb-NO" sz="1400" kern="1200" dirty="0" smtClean="0">
              <a:solidFill>
                <a:schemeClr val="tx1"/>
              </a:solidFill>
            </a:rPr>
            <a:t>Kartlegging </a:t>
          </a:r>
          <a:endParaRPr lang="nb-NO" sz="1400" kern="1200" dirty="0">
            <a:solidFill>
              <a:schemeClr val="tx1"/>
            </a:solidFill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nb-NO" sz="1400" kern="1200" dirty="0" smtClean="0">
              <a:solidFill>
                <a:schemeClr val="tx1"/>
              </a:solidFill>
            </a:rPr>
            <a:t>Trening/behandl.</a:t>
          </a:r>
          <a:endParaRPr lang="nb-NO" sz="1400" kern="1200" dirty="0">
            <a:solidFill>
              <a:schemeClr val="tx1"/>
            </a:solidFill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nb-NO" sz="1400" kern="1200" dirty="0" smtClean="0">
              <a:solidFill>
                <a:schemeClr val="tx1"/>
              </a:solidFill>
            </a:rPr>
            <a:t>3 uker</a:t>
          </a:r>
          <a:endParaRPr lang="nb-NO" sz="1400" kern="1200" dirty="0">
            <a:solidFill>
              <a:schemeClr val="tx1"/>
            </a:solidFill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nb-NO" sz="1600" kern="1200" dirty="0">
            <a:solidFill>
              <a:schemeClr val="tx1"/>
            </a:solidFill>
          </a:endParaRPr>
        </a:p>
      </dsp:txBody>
      <dsp:txXfrm rot="16200000">
        <a:off x="3426336" y="1101692"/>
        <a:ext cx="4064000" cy="1860614"/>
      </dsp:txXfrm>
    </dsp:sp>
    <dsp:sp modelId="{8F9B07A3-DBAF-46A5-B94E-ED460491ED55}">
      <dsp:nvSpPr>
        <dsp:cNvPr id="0" name=""/>
        <dsp:cNvSpPr/>
      </dsp:nvSpPr>
      <dsp:spPr>
        <a:xfrm rot="16200000">
          <a:off x="5422396" y="1101692"/>
          <a:ext cx="4064000" cy="1860614"/>
        </a:xfrm>
        <a:prstGeom prst="flowChartManualOperation">
          <a:avLst/>
        </a:prstGeom>
        <a:solidFill>
          <a:srgbClr val="FACA44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0" tIns="0" rIns="88900" bIns="0" numCol="1" spcCol="1270" anchor="t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b-NO" sz="1900" b="1" kern="1200" dirty="0" smtClean="0">
              <a:solidFill>
                <a:schemeClr val="tx1"/>
              </a:solidFill>
            </a:rPr>
            <a:t>Avslutning innsatsteam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nb-NO" sz="1400" kern="1200" dirty="0" smtClean="0">
              <a:solidFill>
                <a:schemeClr val="tx1"/>
              </a:solidFill>
              <a:latin typeface="Calibri" pitchFamily="34" charset="0"/>
            </a:rPr>
            <a:t>Bruker klarer seg enten uten tjeneste videre</a:t>
          </a:r>
          <a:endParaRPr lang="nb-NO" sz="1400" kern="1200" dirty="0">
            <a:solidFill>
              <a:schemeClr val="tx1"/>
            </a:solidFill>
            <a:latin typeface="Calibri" pitchFamily="34" charset="0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nb-NO" sz="1400" kern="1200" dirty="0" smtClean="0">
              <a:solidFill>
                <a:schemeClr val="tx1"/>
              </a:solidFill>
              <a:latin typeface="Calibri" pitchFamily="34" charset="0"/>
            </a:rPr>
            <a:t>Overføres til hjemmesykepleien eller andre tjenester</a:t>
          </a:r>
          <a:endParaRPr lang="nb-NO" sz="1400" kern="1200" dirty="0">
            <a:solidFill>
              <a:schemeClr val="tx1"/>
            </a:solidFill>
            <a:latin typeface="Calibri" pitchFamily="34" charset="0"/>
          </a:endParaRPr>
        </a:p>
      </dsp:txBody>
      <dsp:txXfrm rot="16200000">
        <a:off x="5422396" y="1101692"/>
        <a:ext cx="4064000" cy="186061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List6">
  <dgm:title val=""/>
  <dgm:desc val=""/>
  <dgm:catLst>
    <dgm:cat type="list" pri="1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ptType="node" refType="h"/>
      <dgm:constr type="w" for="ch" ptType="node" refType="w"/>
      <dgm:constr type="primFontSz" for="ch" ptType="node" op="equ"/>
      <dgm:constr type="w" for="ch" forName="sibTrans" refType="w" fact="0.075"/>
    </dgm:constrLst>
    <dgm:ruleLst/>
    <dgm:forEach name="nodesForEach" axis="ch" ptType="node">
      <dgm:layoutNode name="node">
        <dgm:varLst>
          <dgm:bulletEnabled val="1"/>
        </dgm:varLst>
        <dgm:alg type="tx"/>
        <dgm:choose name="Name4">
          <dgm:if name="Name5" func="var" arg="dir" op="equ" val="norm">
            <dgm:shape xmlns:r="http://schemas.openxmlformats.org/officeDocument/2006/relationships" rot="-90" type="flowChartManualOperation" r:blip="">
              <dgm:adjLst/>
            </dgm:shape>
          </dgm:if>
          <dgm:else name="Name6">
            <dgm:shape xmlns:r="http://schemas.openxmlformats.org/officeDocument/2006/relationships" rot="90" type="flowChartManualOperation" r:blip="">
              <dgm:adjLst/>
            </dgm:shape>
          </dgm:else>
        </dgm:choose>
        <dgm:presOf axis="desOrSelf" ptType="node"/>
        <dgm:constrLst>
          <dgm:constr type="primFontSz" val="65"/>
          <dgm:constr type="tMarg"/>
          <dgm:constr type="bMarg"/>
          <dgm:constr type="lMarg" refType="primFontSz" fact="0.5"/>
          <dgm:constr type="rMarg" refType="lMarg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b-NO" dirty="0"/>
          </a:p>
        </p:txBody>
      </p:sp>
      <p:sp>
        <p:nvSpPr>
          <p:cNvPr id="3" name="Plassholder for dato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9BF72DC-9305-4026-A02D-AC719F0B4AA5}" type="datetimeFigureOut">
              <a:rPr lang="nb-NO" smtClean="0"/>
              <a:pPr/>
              <a:t>20.10.2015</a:t>
            </a:fld>
            <a:endParaRPr lang="nb-NO" dirty="0"/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b-NO" dirty="0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E85D420-DB1E-4E20-8D96-166129F1364F}" type="slidenum">
              <a:rPr lang="nb-NO" smtClean="0"/>
              <a:pPr/>
              <a:t>‹#›</a:t>
            </a:fld>
            <a:endParaRPr lang="nb-NO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b-NO" dirty="0"/>
          </a:p>
        </p:txBody>
      </p:sp>
      <p:sp>
        <p:nvSpPr>
          <p:cNvPr id="3" name="Plassholder for dato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3E606A1-9F35-4EAB-9D92-695BAD5EFA0A}" type="datetimeFigureOut">
              <a:rPr lang="nb-NO" smtClean="0"/>
              <a:pPr/>
              <a:t>20.10.2015</a:t>
            </a:fld>
            <a:endParaRPr lang="nb-NO" dirty="0"/>
          </a:p>
        </p:txBody>
      </p:sp>
      <p:sp>
        <p:nvSpPr>
          <p:cNvPr id="4" name="Plassholder for lysbild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b-NO" dirty="0"/>
          </a:p>
        </p:txBody>
      </p:sp>
      <p:sp>
        <p:nvSpPr>
          <p:cNvPr id="5" name="Plassholder for nota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b-NO" dirty="0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0955E19-25E1-409A-9B08-2AAD9ED6EC1D}" type="slidenum">
              <a:rPr lang="nb-NO" smtClean="0"/>
              <a:pPr/>
              <a:t>‹#›</a:t>
            </a:fld>
            <a:endParaRPr lang="nb-NO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b-NO" baseline="0" dirty="0" smtClean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955E19-25E1-409A-9B08-2AAD9ED6EC1D}" type="slidenum">
              <a:rPr lang="nb-NO" smtClean="0"/>
              <a:pPr/>
              <a:t>5</a:t>
            </a:fld>
            <a:endParaRPr lang="nb-NO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BD5D97-B731-49C4-BB64-CDAA4BA85EC8}" type="datetimeFigureOut">
              <a:rPr lang="nb-NO" smtClean="0"/>
              <a:pPr/>
              <a:t>20.10.2015</a:t>
            </a:fld>
            <a:endParaRPr lang="nb-NO" dirty="0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E5321F-F27C-4881-B3BC-4CCFCDA2DB17}" type="slidenum">
              <a:rPr lang="nb-NO" smtClean="0"/>
              <a:pPr/>
              <a:t>‹#›</a:t>
            </a:fld>
            <a:endParaRPr lang="nb-NO" dirty="0"/>
          </a:p>
        </p:txBody>
      </p:sp>
      <p:sp>
        <p:nvSpPr>
          <p:cNvPr id="8" name="Plassholder for bilde 7"/>
          <p:cNvSpPr>
            <a:spLocks noGrp="1"/>
          </p:cNvSpPr>
          <p:nvPr>
            <p:ph type="pic" sz="quarter" idx="13" hasCustomPrompt="1"/>
          </p:nvPr>
        </p:nvSpPr>
        <p:spPr>
          <a:xfrm>
            <a:off x="107504" y="116632"/>
            <a:ext cx="8928992" cy="5688632"/>
          </a:xfrm>
        </p:spPr>
        <p:txBody>
          <a:bodyPr/>
          <a:lstStyle>
            <a:lvl1pPr>
              <a:buNone/>
              <a:defRPr baseline="0"/>
            </a:lvl1pPr>
          </a:lstStyle>
          <a:p>
            <a:r>
              <a:rPr lang="nb-NO" dirty="0" smtClean="0"/>
              <a:t>Klikk ikonet for å legge til et bilde</a:t>
            </a:r>
            <a:br>
              <a:rPr lang="nb-NO" dirty="0" smtClean="0"/>
            </a:br>
            <a:r>
              <a:rPr lang="nb-NO" dirty="0" smtClean="0"/>
              <a:t>Dette bildet bør være 24,8x15,8cm? (her) (helst 300 dpi)</a:t>
            </a:r>
          </a:p>
        </p:txBody>
      </p:sp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539552" y="4653135"/>
            <a:ext cx="6980312" cy="576065"/>
          </a:xfrm>
        </p:spPr>
        <p:txBody>
          <a:bodyPr>
            <a:normAutofit/>
          </a:bodyPr>
          <a:lstStyle>
            <a:lvl1pPr algn="l">
              <a:defRPr sz="2700" b="1">
                <a:ln w="6350">
                  <a:noFill/>
                </a:ln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nb-NO" smtClean="0"/>
              <a:t>Klikk for å redigere tittelstil</a:t>
            </a:r>
            <a:endParaRPr lang="nb-NO" dirty="0"/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540149" y="5085184"/>
            <a:ext cx="6400800" cy="504056"/>
          </a:xfrm>
        </p:spPr>
        <p:txBody>
          <a:bodyPr>
            <a:noAutofit/>
          </a:bodyPr>
          <a:lstStyle>
            <a:lvl1pPr marL="0" indent="0" algn="l">
              <a:buNone/>
              <a:defRPr sz="2700" spc="-30" baseline="0">
                <a:ln w="6350">
                  <a:noFill/>
                </a:ln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b-NO" smtClean="0"/>
              <a:t>Klikk for å redigere undertittelstil i malen</a:t>
            </a:r>
            <a:endParaRPr lang="nb-NO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Loddret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 dirty="0"/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 dirty="0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BD5D97-B731-49C4-BB64-CDAA4BA85EC8}" type="datetimeFigureOut">
              <a:rPr lang="nb-NO" smtClean="0"/>
              <a:pPr/>
              <a:t>20.10.2015</a:t>
            </a:fld>
            <a:endParaRPr lang="nb-NO" dirty="0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E5321F-F27C-4881-B3BC-4CCFCDA2DB17}" type="slidenum">
              <a:rPr lang="nb-NO" smtClean="0"/>
              <a:pPr/>
              <a:t>‹#›</a:t>
            </a:fld>
            <a:endParaRPr lang="nb-NO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683568" y="274638"/>
            <a:ext cx="7776000" cy="1080000"/>
          </a:xfrm>
        </p:spPr>
        <p:txBody>
          <a:bodyPr>
            <a:normAutofit/>
          </a:bodyPr>
          <a:lstStyle>
            <a:lvl1pPr algn="l">
              <a:defRPr sz="3200" b="1"/>
            </a:lvl1pPr>
          </a:lstStyle>
          <a:p>
            <a:r>
              <a:rPr lang="nb-NO" smtClean="0"/>
              <a:t>Klikk for å redigere tittelstil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683568" y="1378800"/>
            <a:ext cx="7776000" cy="41040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100"/>
            </a:lvl5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 dirty="0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BD5D97-B731-49C4-BB64-CDAA4BA85EC8}" type="datetimeFigureOut">
              <a:rPr lang="nb-NO" smtClean="0"/>
              <a:pPr/>
              <a:t>20.10.2015</a:t>
            </a:fld>
            <a:endParaRPr lang="nb-NO" dirty="0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E5321F-F27C-4881-B3BC-4CCFCDA2DB17}" type="slidenum">
              <a:rPr lang="nb-NO" smtClean="0"/>
              <a:pPr/>
              <a:t>‹#›</a:t>
            </a:fld>
            <a:endParaRPr lang="nb-NO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ndeling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>
            <a:normAutofit/>
          </a:bodyPr>
          <a:lstStyle>
            <a:lvl1pPr algn="l">
              <a:defRPr sz="2700" b="1" cap="all"/>
            </a:lvl1pPr>
          </a:lstStyle>
          <a:p>
            <a:r>
              <a:rPr lang="nb-NO" smtClean="0"/>
              <a:t>Klikk for å redigere tittelstil</a:t>
            </a:r>
            <a:endParaRPr lang="nb-NO" dirty="0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>
            <a:normAutofit/>
          </a:bodyPr>
          <a:lstStyle>
            <a:lvl1pPr marL="0" indent="0">
              <a:buNone/>
              <a:defRPr sz="27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BD5D97-B731-49C4-BB64-CDAA4BA85EC8}" type="datetimeFigureOut">
              <a:rPr lang="nb-NO" smtClean="0"/>
              <a:pPr/>
              <a:t>20.10.2015</a:t>
            </a:fld>
            <a:endParaRPr lang="nb-NO" dirty="0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E5321F-F27C-4881-B3BC-4CCFCDA2DB17}" type="slidenum">
              <a:rPr lang="nb-NO" smtClean="0"/>
              <a:pPr/>
              <a:t>‹#›</a:t>
            </a:fld>
            <a:endParaRPr lang="nb-NO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683568" y="274638"/>
            <a:ext cx="7776000" cy="1080000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nb-NO" smtClean="0"/>
              <a:t>Klikk for å redigere tittelstil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>
          <a:xfrm>
            <a:off x="683568" y="1378868"/>
            <a:ext cx="3744416" cy="41040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 dirty="0"/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4716016" y="1378868"/>
            <a:ext cx="3754760" cy="41040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 dirty="0"/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BD5D97-B731-49C4-BB64-CDAA4BA85EC8}" type="datetimeFigureOut">
              <a:rPr lang="nb-NO" smtClean="0"/>
              <a:pPr/>
              <a:t>20.10.2015</a:t>
            </a:fld>
            <a:endParaRPr lang="nb-NO" dirty="0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E5321F-F27C-4881-B3BC-4CCFCDA2DB17}" type="slidenum">
              <a:rPr lang="nb-NO" smtClean="0"/>
              <a:pPr/>
              <a:t>‹#›</a:t>
            </a:fld>
            <a:endParaRPr lang="nb-NO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nb-NO" smtClean="0"/>
              <a:t>Klikk for å redigere tittelstil</a:t>
            </a:r>
            <a:endParaRPr lang="nb-NO" dirty="0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683568" y="1535113"/>
            <a:ext cx="3744416" cy="639762"/>
          </a:xfrm>
        </p:spPr>
        <p:txBody>
          <a:bodyPr anchor="b">
            <a:noAutofit/>
          </a:bodyPr>
          <a:lstStyle>
            <a:lvl1pPr marL="0" indent="0">
              <a:buNone/>
              <a:defRPr sz="1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683568" y="2174875"/>
            <a:ext cx="3744416" cy="341436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 dirty="0"/>
          </a:p>
        </p:txBody>
      </p:sp>
      <p:sp>
        <p:nvSpPr>
          <p:cNvPr id="5" name="Plassholder for tekst 4"/>
          <p:cNvSpPr>
            <a:spLocks noGrp="1"/>
          </p:cNvSpPr>
          <p:nvPr>
            <p:ph type="body" sz="quarter" idx="3"/>
          </p:nvPr>
        </p:nvSpPr>
        <p:spPr>
          <a:xfrm>
            <a:off x="4788024" y="1535113"/>
            <a:ext cx="3682752" cy="639762"/>
          </a:xfrm>
        </p:spPr>
        <p:txBody>
          <a:bodyPr anchor="b">
            <a:noAutofit/>
          </a:bodyPr>
          <a:lstStyle>
            <a:lvl1pPr marL="0" indent="0">
              <a:buNone/>
              <a:defRPr sz="1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6" name="Plassholder for innhold 5"/>
          <p:cNvSpPr>
            <a:spLocks noGrp="1"/>
          </p:cNvSpPr>
          <p:nvPr>
            <p:ph sz="quarter" idx="4"/>
          </p:nvPr>
        </p:nvSpPr>
        <p:spPr>
          <a:xfrm>
            <a:off x="4788024" y="2174875"/>
            <a:ext cx="3682752" cy="341436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 dirty="0"/>
          </a:p>
        </p:txBody>
      </p:sp>
      <p:sp>
        <p:nvSpPr>
          <p:cNvPr id="7" name="Plassholder for dato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BD5D97-B731-49C4-BB64-CDAA4BA85EC8}" type="datetimeFigureOut">
              <a:rPr lang="nb-NO" smtClean="0"/>
              <a:pPr/>
              <a:t>20.10.2015</a:t>
            </a:fld>
            <a:endParaRPr lang="nb-NO" dirty="0"/>
          </a:p>
        </p:txBody>
      </p:sp>
      <p:sp>
        <p:nvSpPr>
          <p:cNvPr id="8" name="Plassholder for bunn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9" name="Plassholder for lysbilde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E5321F-F27C-4881-B3BC-4CCFCDA2DB17}" type="slidenum">
              <a:rPr lang="nb-NO" smtClean="0"/>
              <a:pPr/>
              <a:t>‹#›</a:t>
            </a:fld>
            <a:endParaRPr lang="nb-NO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 dirty="0"/>
          </a:p>
        </p:txBody>
      </p:sp>
      <p:sp>
        <p:nvSpPr>
          <p:cNvPr id="3" name="Plassholder for dato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BD5D97-B731-49C4-BB64-CDAA4BA85EC8}" type="datetimeFigureOut">
              <a:rPr lang="nb-NO" smtClean="0"/>
              <a:pPr/>
              <a:t>20.10.2015</a:t>
            </a:fld>
            <a:endParaRPr lang="nb-NO" dirty="0"/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E5321F-F27C-4881-B3BC-4CCFCDA2DB17}" type="slidenum">
              <a:rPr lang="nb-NO" smtClean="0"/>
              <a:pPr/>
              <a:t>‹#›</a:t>
            </a:fld>
            <a:endParaRPr lang="nb-NO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dato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BD5D97-B731-49C4-BB64-CDAA4BA85EC8}" type="datetimeFigureOut">
              <a:rPr lang="nb-NO" smtClean="0"/>
              <a:pPr/>
              <a:t>20.10.2015</a:t>
            </a:fld>
            <a:endParaRPr lang="nb-NO" dirty="0"/>
          </a:p>
        </p:txBody>
      </p:sp>
      <p:sp>
        <p:nvSpPr>
          <p:cNvPr id="3" name="Plassholder for bunn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E5321F-F27C-4881-B3BC-4CCFCDA2DB17}" type="slidenum">
              <a:rPr lang="nb-NO" smtClean="0"/>
              <a:pPr/>
              <a:t>‹#›</a:t>
            </a:fld>
            <a:endParaRPr lang="nb-NO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684000" y="273050"/>
            <a:ext cx="3168352" cy="1162050"/>
          </a:xfrm>
        </p:spPr>
        <p:txBody>
          <a:bodyPr anchor="ctr" anchorCtr="0">
            <a:normAutofit/>
          </a:bodyPr>
          <a:lstStyle>
            <a:lvl1pPr algn="l">
              <a:defRPr sz="2400" b="1"/>
            </a:lvl1pPr>
          </a:lstStyle>
          <a:p>
            <a:r>
              <a:rPr lang="nb-NO" smtClean="0"/>
              <a:t>Klikk for å redigere tittelstil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4139952" y="273051"/>
            <a:ext cx="4546848" cy="531619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 dirty="0"/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683568" y="1435101"/>
            <a:ext cx="3168352" cy="415414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BD5D97-B731-49C4-BB64-CDAA4BA85EC8}" type="datetimeFigureOut">
              <a:rPr lang="nb-NO" smtClean="0"/>
              <a:pPr/>
              <a:t>20.10.2015</a:t>
            </a:fld>
            <a:endParaRPr lang="nb-NO" dirty="0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E5321F-F27C-4881-B3BC-4CCFCDA2DB17}" type="slidenum">
              <a:rPr lang="nb-NO" smtClean="0"/>
              <a:pPr/>
              <a:t>‹#›</a:t>
            </a:fld>
            <a:endParaRPr lang="nb-NO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1792288" y="4437112"/>
            <a:ext cx="5486400" cy="566738"/>
          </a:xfrm>
        </p:spPr>
        <p:txBody>
          <a:bodyPr anchor="b">
            <a:normAutofit/>
          </a:bodyPr>
          <a:lstStyle>
            <a:lvl1pPr algn="l">
              <a:defRPr sz="2400" b="1"/>
            </a:lvl1pPr>
          </a:lstStyle>
          <a:p>
            <a:r>
              <a:rPr lang="nb-NO" smtClean="0"/>
              <a:t>Klikk for å redigere tittelstil</a:t>
            </a:r>
            <a:endParaRPr lang="nb-NO" dirty="0"/>
          </a:p>
        </p:txBody>
      </p:sp>
      <p:sp>
        <p:nvSpPr>
          <p:cNvPr id="3" name="Plassholder for bild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3824337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b-NO" dirty="0" smtClean="0"/>
              <a:t>Klikk ikonet for å legge til et bilde</a:t>
            </a:r>
            <a:endParaRPr lang="nb-NO" dirty="0"/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1792288" y="5003850"/>
            <a:ext cx="5486400" cy="509934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BD5D97-B731-49C4-BB64-CDAA4BA85EC8}" type="datetimeFigureOut">
              <a:rPr lang="nb-NO" smtClean="0"/>
              <a:pPr/>
              <a:t>20.10.2015</a:t>
            </a:fld>
            <a:endParaRPr lang="nb-NO" dirty="0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E5321F-F27C-4881-B3BC-4CCFCDA2DB17}" type="slidenum">
              <a:rPr lang="nb-NO" smtClean="0"/>
              <a:pPr/>
              <a:t>‹#›</a:t>
            </a:fld>
            <a:endParaRPr lang="nb-NO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ittel 1"/>
          <p:cNvSpPr>
            <a:spLocks noGrp="1"/>
          </p:cNvSpPr>
          <p:nvPr>
            <p:ph type="title"/>
          </p:nvPr>
        </p:nvSpPr>
        <p:spPr>
          <a:xfrm>
            <a:off x="683568" y="274638"/>
            <a:ext cx="7787208" cy="1080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b-NO" dirty="0" smtClean="0"/>
              <a:t>Klikk for å redigere tittelstil</a:t>
            </a:r>
            <a:endParaRPr lang="nb-NO" dirty="0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684432" y="1378868"/>
            <a:ext cx="7776000" cy="4104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 dirty="0" smtClean="0"/>
              <a:t>Klikk for å redigere tekststiler i malen</a:t>
            </a:r>
          </a:p>
          <a:p>
            <a:pPr lvl="1"/>
            <a:r>
              <a:rPr lang="nb-NO" dirty="0" smtClean="0"/>
              <a:t>Andre nivå</a:t>
            </a:r>
          </a:p>
          <a:p>
            <a:pPr lvl="2"/>
            <a:r>
              <a:rPr lang="nb-NO" dirty="0" smtClean="0"/>
              <a:t>Tredje nivå</a:t>
            </a:r>
          </a:p>
          <a:p>
            <a:pPr lvl="3"/>
            <a:r>
              <a:rPr lang="nb-NO" dirty="0" smtClean="0"/>
              <a:t>Fjerde nivå</a:t>
            </a:r>
          </a:p>
          <a:p>
            <a:pPr lvl="4"/>
            <a:r>
              <a:rPr lang="nb-NO" dirty="0" smtClean="0"/>
              <a:t>Femte nivå</a:t>
            </a:r>
            <a:endParaRPr lang="nb-NO" dirty="0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BD5D97-B731-49C4-BB64-CDAA4BA85EC8}" type="datetimeFigureOut">
              <a:rPr lang="nb-NO" smtClean="0"/>
              <a:pPr/>
              <a:t>20.10.2015</a:t>
            </a:fld>
            <a:endParaRPr lang="nb-NO" dirty="0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b-NO" dirty="0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E5321F-F27C-4881-B3BC-4CCFCDA2DB17}" type="slidenum">
              <a:rPr lang="nb-NO" smtClean="0"/>
              <a:pPr/>
              <a:t>‹#›</a:t>
            </a:fld>
            <a:endParaRPr lang="nb-NO" dirty="0"/>
          </a:p>
        </p:txBody>
      </p:sp>
      <p:pic>
        <p:nvPicPr>
          <p:cNvPr id="10" name="Bilde 9" descr="AK_medlist.jpg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54000" y="5839200"/>
            <a:ext cx="613895" cy="935984"/>
          </a:xfrm>
          <a:prstGeom prst="rect">
            <a:avLst/>
          </a:prstGeom>
        </p:spPr>
      </p:pic>
      <p:pic>
        <p:nvPicPr>
          <p:cNvPr id="13" name="Bilde 12" descr="villtulipan.jp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7902000" y="2484000"/>
            <a:ext cx="1242316" cy="4365104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</p:sldLayoutIdLst>
  <p:txStyles>
    <p:titleStyle>
      <a:lvl1pPr algn="l" defTabSz="914400" rtl="0" eaLnBrk="1" latinLnBrk="0" hangingPunct="1">
        <a:spcBef>
          <a:spcPct val="0"/>
        </a:spcBef>
        <a:buNone/>
        <a:defRPr sz="3200" b="1" kern="1200">
          <a:solidFill>
            <a:schemeClr val="tx1"/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18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14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11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683568" y="0"/>
            <a:ext cx="7787208" cy="1080000"/>
          </a:xfrm>
        </p:spPr>
        <p:txBody>
          <a:bodyPr>
            <a:normAutofit/>
          </a:bodyPr>
          <a:lstStyle/>
          <a:p>
            <a:pPr algn="ctr"/>
            <a:r>
              <a:rPr lang="nb-NO" sz="3600" dirty="0" smtClean="0"/>
              <a:t>Arendal</a:t>
            </a:r>
            <a:endParaRPr lang="nb-NO" sz="3600" dirty="0"/>
          </a:p>
        </p:txBody>
      </p:sp>
      <p:pic>
        <p:nvPicPr>
          <p:cNvPr id="3" name="Bilde 2" descr="Arendal by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980728"/>
            <a:ext cx="8887850" cy="3888432"/>
          </a:xfrm>
          <a:prstGeom prst="rect">
            <a:avLst/>
          </a:prstGeom>
        </p:spPr>
      </p:pic>
      <p:sp>
        <p:nvSpPr>
          <p:cNvPr id="4" name="Tittel 1"/>
          <p:cNvSpPr txBox="1">
            <a:spLocks/>
          </p:cNvSpPr>
          <p:nvPr/>
        </p:nvSpPr>
        <p:spPr>
          <a:xfrm>
            <a:off x="611560" y="5229200"/>
            <a:ext cx="7787208" cy="144004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algn="ctr">
              <a:spcBef>
                <a:spcPct val="0"/>
              </a:spcBef>
              <a:defRPr/>
            </a:pPr>
            <a:r>
              <a:rPr lang="nb-NO" sz="2800" b="1" dirty="0" smtClean="0"/>
              <a:t>KOORDINERENDE ENHET</a:t>
            </a:r>
            <a:br>
              <a:rPr lang="nb-NO" sz="2800" b="1" dirty="0" smtClean="0"/>
            </a:br>
            <a:r>
              <a:rPr lang="nb-NO" sz="2800" dirty="0" smtClean="0"/>
              <a:t>v/ Ragnhild Vignes</a:t>
            </a:r>
          </a:p>
          <a:p>
            <a:pPr algn="ctr">
              <a:spcBef>
                <a:spcPct val="0"/>
              </a:spcBef>
              <a:defRPr/>
            </a:pPr>
            <a:r>
              <a:rPr lang="nb-NO" sz="2400" dirty="0" smtClean="0"/>
              <a:t>20.10.15</a:t>
            </a:r>
            <a:endParaRPr lang="nb-NO" sz="2800" b="1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 2"/>
          <p:cNvGraphicFramePr/>
          <p:nvPr/>
        </p:nvGraphicFramePr>
        <p:xfrm>
          <a:off x="251520" y="1484784"/>
          <a:ext cx="8640960" cy="38884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Tittel 1"/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rmAutofit fontScale="90000"/>
          </a:bodyPr>
          <a:lstStyle/>
          <a:p>
            <a:pPr algn="ctr"/>
            <a:r>
              <a:rPr lang="nb-NO" sz="3600" dirty="0" smtClean="0"/>
              <a:t>Helse og levekår – Arendal kommune</a:t>
            </a:r>
            <a:endParaRPr lang="nb-NO" sz="36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tel 3"/>
          <p:cNvSpPr>
            <a:spLocks noGrp="1"/>
          </p:cNvSpPr>
          <p:nvPr>
            <p:ph type="title"/>
          </p:nvPr>
        </p:nvSpPr>
        <p:spPr>
          <a:xfrm>
            <a:off x="611560" y="0"/>
            <a:ext cx="7787208" cy="108000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nb-NO" dirty="0" smtClean="0"/>
              <a:t>Koordinerende enhet</a:t>
            </a:r>
            <a:endParaRPr lang="nb-NO" dirty="0"/>
          </a:p>
        </p:txBody>
      </p:sp>
      <p:graphicFrame>
        <p:nvGraphicFramePr>
          <p:cNvPr id="6" name="Diagram 5"/>
          <p:cNvGraphicFramePr/>
          <p:nvPr/>
        </p:nvGraphicFramePr>
        <p:xfrm>
          <a:off x="0" y="908720"/>
          <a:ext cx="9144000" cy="50405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tel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b-NO" dirty="0" smtClean="0"/>
              <a:t>Ansvar og oppgaver Koordinerende enhet</a:t>
            </a:r>
            <a:br>
              <a:rPr lang="nb-NO" dirty="0" smtClean="0"/>
            </a:br>
            <a:endParaRPr lang="nb-NO" dirty="0"/>
          </a:p>
        </p:txBody>
      </p:sp>
      <p:sp>
        <p:nvSpPr>
          <p:cNvPr id="4" name="Plassholder for innhold 3"/>
          <p:cNvSpPr>
            <a:spLocks noGrp="1"/>
          </p:cNvSpPr>
          <p:nvPr>
            <p:ph idx="1"/>
          </p:nvPr>
        </p:nvSpPr>
        <p:spPr>
          <a:xfrm>
            <a:off x="683568" y="980728"/>
            <a:ext cx="7776000" cy="4502072"/>
          </a:xfrm>
        </p:spPr>
        <p:txBody>
          <a:bodyPr>
            <a:normAutofit/>
          </a:bodyPr>
          <a:lstStyle/>
          <a:p>
            <a:r>
              <a:rPr lang="nb-NO" dirty="0" smtClean="0"/>
              <a:t>Koordinerende enhet har ansvar for samordning og koordinering av tjenestetilbud innen de 5 helse og levekårsenhetene</a:t>
            </a:r>
          </a:p>
          <a:p>
            <a:r>
              <a:rPr lang="nb-NO" dirty="0" smtClean="0"/>
              <a:t>Saksbehandling av søknad om tjenester</a:t>
            </a:r>
          </a:p>
          <a:p>
            <a:r>
              <a:rPr lang="nb-NO" dirty="0" smtClean="0"/>
              <a:t>Utredning og kartlegging av brukers ressurser og behov</a:t>
            </a:r>
          </a:p>
          <a:p>
            <a:r>
              <a:rPr lang="nb-NO" dirty="0" smtClean="0"/>
              <a:t>Systemansvar Individuell Plan</a:t>
            </a:r>
          </a:p>
          <a:p>
            <a:r>
              <a:rPr lang="nb-NO" dirty="0" smtClean="0"/>
              <a:t>Rehabiliteringstilbud barn og voksne </a:t>
            </a:r>
          </a:p>
          <a:p>
            <a:r>
              <a:rPr lang="nb-NO" dirty="0" smtClean="0"/>
              <a:t>Veiledning av brukere, pårørende og ansatte</a:t>
            </a:r>
          </a:p>
          <a:p>
            <a:r>
              <a:rPr lang="nb-NO" dirty="0" smtClean="0"/>
              <a:t>Frisklivssentralen og andre forebyggende tilbud </a:t>
            </a:r>
          </a:p>
          <a:p>
            <a:r>
              <a:rPr lang="nb-NO" dirty="0" smtClean="0"/>
              <a:t>Korttidsavdelinger inkl. rehabilitering</a:t>
            </a:r>
          </a:p>
          <a:p>
            <a:r>
              <a:rPr lang="nb-NO" dirty="0" smtClean="0"/>
              <a:t>Kommunal øyelikkelig hjelp- døgnavdeling og ambulant tilbud </a:t>
            </a:r>
          </a:p>
          <a:p>
            <a:r>
              <a:rPr lang="nb-NO" dirty="0" smtClean="0"/>
              <a:t>Transporttjeneste og hjelpemiddelmontører</a:t>
            </a:r>
          </a:p>
          <a:p>
            <a:endParaRPr lang="nb-NO" dirty="0" smtClean="0"/>
          </a:p>
          <a:p>
            <a:endParaRPr lang="nb-NO" dirty="0" smtClean="0"/>
          </a:p>
          <a:p>
            <a:endParaRPr lang="nb-NO" dirty="0" smtClean="0"/>
          </a:p>
          <a:p>
            <a:endParaRPr lang="nb-NO" dirty="0" smtClean="0"/>
          </a:p>
          <a:p>
            <a:endParaRPr lang="nb-NO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tel 3"/>
          <p:cNvSpPr>
            <a:spLocks noGrp="1"/>
          </p:cNvSpPr>
          <p:nvPr>
            <p:ph type="title"/>
          </p:nvPr>
        </p:nvSpPr>
        <p:spPr>
          <a:xfrm>
            <a:off x="827584" y="260648"/>
            <a:ext cx="7776000" cy="778098"/>
          </a:xfrm>
        </p:spPr>
        <p:txBody>
          <a:bodyPr>
            <a:normAutofit fontScale="90000"/>
          </a:bodyPr>
          <a:lstStyle/>
          <a:p>
            <a:r>
              <a:rPr lang="nb-NO" dirty="0" smtClean="0"/>
              <a:t>Eksempel på et forløp….. hverdagsrehabilitering</a:t>
            </a:r>
            <a:endParaRPr lang="nb-NO" dirty="0"/>
          </a:p>
        </p:txBody>
      </p:sp>
      <p:graphicFrame>
        <p:nvGraphicFramePr>
          <p:cNvPr id="6" name="Diagram 5"/>
          <p:cNvGraphicFramePr/>
          <p:nvPr/>
        </p:nvGraphicFramePr>
        <p:xfrm>
          <a:off x="539552" y="1556792"/>
          <a:ext cx="8424936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TekstSylinder 4"/>
          <p:cNvSpPr txBox="1"/>
          <p:nvPr/>
        </p:nvSpPr>
        <p:spPr>
          <a:xfrm>
            <a:off x="2267744" y="5877272"/>
            <a:ext cx="3312368" cy="738664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lvl="0">
              <a:buFont typeface="Arial" pitchFamily="34" charset="0"/>
              <a:buChar char="•"/>
            </a:pPr>
            <a:r>
              <a:rPr lang="nb-NO" sz="1400" dirty="0" smtClean="0">
                <a:latin typeface="Calibri" pitchFamily="34" charset="0"/>
              </a:rPr>
              <a:t>Kriterier for inntak</a:t>
            </a:r>
          </a:p>
          <a:p>
            <a:pPr lvl="0">
              <a:buFont typeface="Arial" pitchFamily="34" charset="0"/>
              <a:buChar char="•"/>
            </a:pPr>
            <a:r>
              <a:rPr lang="nb-NO" sz="1400" dirty="0" smtClean="0">
                <a:latin typeface="Calibri" pitchFamily="34" charset="0"/>
              </a:rPr>
              <a:t>Rutiner for overføring til innsatsteam</a:t>
            </a:r>
          </a:p>
          <a:p>
            <a:pPr lvl="0">
              <a:buFont typeface="Arial" pitchFamily="34" charset="0"/>
              <a:buChar char="•"/>
            </a:pPr>
            <a:r>
              <a:rPr lang="nb-NO" sz="1400" dirty="0" smtClean="0">
                <a:latin typeface="Calibri" pitchFamily="34" charset="0"/>
              </a:rPr>
              <a:t>Brev /melding sendes  bruker </a:t>
            </a:r>
            <a:endParaRPr lang="nb-NO" sz="1400" dirty="0">
              <a:latin typeface="Calibri" pitchFamily="34" charset="0"/>
            </a:endParaRPr>
          </a:p>
        </p:txBody>
      </p:sp>
      <p:cxnSp>
        <p:nvCxnSpPr>
          <p:cNvPr id="8" name="Rett pil 7"/>
          <p:cNvCxnSpPr/>
          <p:nvPr/>
        </p:nvCxnSpPr>
        <p:spPr>
          <a:xfrm flipH="1" flipV="1">
            <a:off x="4067944" y="5157192"/>
            <a:ext cx="216024" cy="57606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kstSylinder 11"/>
          <p:cNvSpPr txBox="1"/>
          <p:nvPr/>
        </p:nvSpPr>
        <p:spPr>
          <a:xfrm>
            <a:off x="5796136" y="5688449"/>
            <a:ext cx="3024336" cy="954107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lvl="0"/>
            <a:r>
              <a:rPr lang="nb-NO" sz="1400" dirty="0" smtClean="0">
                <a:latin typeface="Calibri" pitchFamily="34" charset="0"/>
              </a:rPr>
              <a:t>Innsatsteamet samarbeider med:</a:t>
            </a:r>
          </a:p>
          <a:p>
            <a:pPr lvl="1">
              <a:buFont typeface="Arial" pitchFamily="34" charset="0"/>
              <a:buChar char="•"/>
            </a:pPr>
            <a:r>
              <a:rPr lang="nb-NO" sz="1400" dirty="0" smtClean="0">
                <a:latin typeface="Calibri" pitchFamily="34" charset="0"/>
              </a:rPr>
              <a:t>bruker, pårørende, og nettverk</a:t>
            </a:r>
          </a:p>
          <a:p>
            <a:pPr lvl="1">
              <a:buFont typeface="Arial" pitchFamily="34" charset="0"/>
              <a:buChar char="•"/>
            </a:pPr>
            <a:r>
              <a:rPr lang="nb-NO" sz="1400" dirty="0" smtClean="0">
                <a:latin typeface="Calibri" pitchFamily="34" charset="0"/>
              </a:rPr>
              <a:t> hjemmesykepleie</a:t>
            </a:r>
          </a:p>
          <a:p>
            <a:pPr lvl="1">
              <a:buFont typeface="Arial" pitchFamily="34" charset="0"/>
              <a:buChar char="•"/>
            </a:pPr>
            <a:r>
              <a:rPr lang="nb-NO" sz="1400" dirty="0" smtClean="0">
                <a:latin typeface="Calibri" pitchFamily="34" charset="0"/>
              </a:rPr>
              <a:t>.frivillighetskoordinator  m.fl.</a:t>
            </a:r>
          </a:p>
        </p:txBody>
      </p:sp>
      <p:cxnSp>
        <p:nvCxnSpPr>
          <p:cNvPr id="13" name="Rett pil 12"/>
          <p:cNvCxnSpPr/>
          <p:nvPr/>
        </p:nvCxnSpPr>
        <p:spPr>
          <a:xfrm flipV="1">
            <a:off x="7812360" y="5085184"/>
            <a:ext cx="360040" cy="50405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Høyre klammeparentes 8"/>
          <p:cNvSpPr/>
          <p:nvPr/>
        </p:nvSpPr>
        <p:spPr>
          <a:xfrm rot="16200000" flipV="1">
            <a:off x="5832140" y="-1431540"/>
            <a:ext cx="288032" cy="5688632"/>
          </a:xfrm>
          <a:prstGeom prst="rightBrac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nb-NO" dirty="0"/>
          </a:p>
        </p:txBody>
      </p:sp>
      <p:sp>
        <p:nvSpPr>
          <p:cNvPr id="10" name="TekstSylinder 9"/>
          <p:cNvSpPr txBox="1"/>
          <p:nvPr/>
        </p:nvSpPr>
        <p:spPr>
          <a:xfrm rot="10800000" flipV="1">
            <a:off x="4572000" y="836712"/>
            <a:ext cx="29523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b-NO" dirty="0" smtClean="0"/>
              <a:t>3 uker</a:t>
            </a:r>
            <a:endParaRPr lang="nb-NO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rmAutofit/>
          </a:bodyPr>
          <a:lstStyle/>
          <a:p>
            <a:r>
              <a:rPr lang="nb-NO" dirty="0" smtClean="0"/>
              <a:t>Forløp Individuell Plan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 l="12448" t="31126" r="80638" b="15719"/>
          <a:stretch>
            <a:fillRect/>
          </a:stretch>
        </p:blipFill>
        <p:spPr bwMode="auto">
          <a:xfrm>
            <a:off x="0" y="1844824"/>
            <a:ext cx="899592" cy="39604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 l="30984" t="32110" r="8138" b="15719"/>
          <a:stretch>
            <a:fillRect/>
          </a:stretch>
        </p:blipFill>
        <p:spPr bwMode="auto">
          <a:xfrm>
            <a:off x="899592" y="1844824"/>
            <a:ext cx="7920880" cy="39604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b-NO"/>
          </a:p>
        </p:txBody>
      </p:sp>
      <p:pic>
        <p:nvPicPr>
          <p:cNvPr id="2050" name="Picture 2" descr="O:\Bildearkiv\Bybilder\Arendal sentrum 2006\by-havn-trafikk 02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749" y="0"/>
            <a:ext cx="9145498" cy="685958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asis-mal med villtulipa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Basis-mal med villtulipan</Template>
  <TotalTime>1112</TotalTime>
  <Words>242</Words>
  <Application>Microsoft Office PowerPoint</Application>
  <PresentationFormat>Skjermfremvisning (4:3)</PresentationFormat>
  <Paragraphs>81</Paragraphs>
  <Slides>7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Lysbildetitler</vt:lpstr>
      </vt:variant>
      <vt:variant>
        <vt:i4>7</vt:i4>
      </vt:variant>
    </vt:vector>
  </HeadingPairs>
  <TitlesOfParts>
    <vt:vector size="8" baseType="lpstr">
      <vt:lpstr>Basis-mal med villtulipan</vt:lpstr>
      <vt:lpstr>Arendal</vt:lpstr>
      <vt:lpstr>Helse og levekår – Arendal kommune</vt:lpstr>
      <vt:lpstr>Koordinerende enhet</vt:lpstr>
      <vt:lpstr>Ansvar og oppgaver Koordinerende enhet </vt:lpstr>
      <vt:lpstr>Eksempel på et forløp….. hverdagsrehabilitering</vt:lpstr>
      <vt:lpstr>Forløp Individuell Plan</vt:lpstr>
      <vt:lpstr>Lysbilde 7</vt:lpstr>
    </vt:vector>
  </TitlesOfParts>
  <Company>IKT Agder IKS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Lysbilde 1</dc:title>
  <dc:creator>rag</dc:creator>
  <cp:lastModifiedBy>rag</cp:lastModifiedBy>
  <cp:revision>170</cp:revision>
  <dcterms:created xsi:type="dcterms:W3CDTF">2014-02-21T09:15:50Z</dcterms:created>
  <dcterms:modified xsi:type="dcterms:W3CDTF">2015-10-20T05:11:28Z</dcterms:modified>
</cp:coreProperties>
</file>