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0" r:id="rId6"/>
    <p:sldId id="262" r:id="rId7"/>
    <p:sldId id="271" r:id="rId8"/>
    <p:sldId id="263" r:id="rId9"/>
    <p:sldId id="264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832"/>
    <a:srgbClr val="C6C2BF"/>
    <a:srgbClr val="E9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C29317-2890-4CA3-8F79-7E26FDE98075}" v="49" dt="2024-05-29T08:24:33.394"/>
    <p1510:client id="{99E76F82-F737-43D6-A444-025F162F4B17}" v="4" dt="2024-05-29T19:34:58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3" autoAdjust="0"/>
    <p:restoredTop sz="96327"/>
  </p:normalViewPr>
  <p:slideViewPr>
    <p:cSldViewPr snapToGrid="0" snapToObjects="1">
      <p:cViewPr varScale="1">
        <p:scale>
          <a:sx n="119" d="100"/>
          <a:sy n="119" d="100"/>
        </p:scale>
        <p:origin x="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viller, Tone Strugstad" userId="a7dddc6f-7cae-462d-a933-bc441382f83c" providerId="ADAL" clId="{16C29317-2890-4CA3-8F79-7E26FDE98075}"/>
    <pc:docChg chg="undo custSel addSld delSld modSld sldOrd">
      <pc:chgData name="Qviller, Tone Strugstad" userId="a7dddc6f-7cae-462d-a933-bc441382f83c" providerId="ADAL" clId="{16C29317-2890-4CA3-8F79-7E26FDE98075}" dt="2024-05-29T08:24:33.394" v="1705"/>
      <pc:docMkLst>
        <pc:docMk/>
      </pc:docMkLst>
      <pc:sldChg chg="addSp delSp modSp del mod ord">
        <pc:chgData name="Qviller, Tone Strugstad" userId="a7dddc6f-7cae-462d-a933-bc441382f83c" providerId="ADAL" clId="{16C29317-2890-4CA3-8F79-7E26FDE98075}" dt="2024-05-28T14:33:21.206" v="734" actId="47"/>
        <pc:sldMkLst>
          <pc:docMk/>
          <pc:sldMk cId="2216717497" sldId="265"/>
        </pc:sldMkLst>
        <pc:spChg chg="mod">
          <ac:chgData name="Qviller, Tone Strugstad" userId="a7dddc6f-7cae-462d-a933-bc441382f83c" providerId="ADAL" clId="{16C29317-2890-4CA3-8F79-7E26FDE98075}" dt="2024-05-28T14:26:27.781" v="629" actId="20577"/>
          <ac:spMkLst>
            <pc:docMk/>
            <pc:sldMk cId="2216717497" sldId="265"/>
            <ac:spMk id="2" creationId="{152226D3-98FE-F2E1-489D-49B99712A13B}"/>
          </ac:spMkLst>
        </pc:spChg>
        <pc:spChg chg="del">
          <ac:chgData name="Qviller, Tone Strugstad" userId="a7dddc6f-7cae-462d-a933-bc441382f83c" providerId="ADAL" clId="{16C29317-2890-4CA3-8F79-7E26FDE98075}" dt="2024-05-28T11:05:41.713" v="0" actId="478"/>
          <ac:spMkLst>
            <pc:docMk/>
            <pc:sldMk cId="2216717497" sldId="265"/>
            <ac:spMk id="3" creationId="{96E96A66-3D91-3783-F207-D6D5EAD4BDE2}"/>
          </ac:spMkLst>
        </pc:spChg>
        <pc:spChg chg="add mod">
          <ac:chgData name="Qviller, Tone Strugstad" userId="a7dddc6f-7cae-462d-a933-bc441382f83c" providerId="ADAL" clId="{16C29317-2890-4CA3-8F79-7E26FDE98075}" dt="2024-05-28T14:18:52.352" v="523" actId="1076"/>
          <ac:spMkLst>
            <pc:docMk/>
            <pc:sldMk cId="2216717497" sldId="265"/>
            <ac:spMk id="3" creationId="{EC1765A6-4B8A-D39E-0195-0C306FBFA392}"/>
          </ac:spMkLst>
        </pc:spChg>
        <pc:spChg chg="add del mod">
          <ac:chgData name="Qviller, Tone Strugstad" userId="a7dddc6f-7cae-462d-a933-bc441382f83c" providerId="ADAL" clId="{16C29317-2890-4CA3-8F79-7E26FDE98075}" dt="2024-05-28T11:06:21.511" v="24"/>
          <ac:spMkLst>
            <pc:docMk/>
            <pc:sldMk cId="2216717497" sldId="265"/>
            <ac:spMk id="4" creationId="{0A3C4844-8FE6-A2A7-C639-3C20E267ECAC}"/>
          </ac:spMkLst>
        </pc:spChg>
        <pc:spChg chg="add mod">
          <ac:chgData name="Qviller, Tone Strugstad" userId="a7dddc6f-7cae-462d-a933-bc441382f83c" providerId="ADAL" clId="{16C29317-2890-4CA3-8F79-7E26FDE98075}" dt="2024-05-28T14:19:16.466" v="529" actId="1076"/>
          <ac:spMkLst>
            <pc:docMk/>
            <pc:sldMk cId="2216717497" sldId="265"/>
            <ac:spMk id="4" creationId="{8DD5B062-A880-BD1A-8990-2D0870EFE3D7}"/>
          </ac:spMkLst>
        </pc:spChg>
        <pc:spChg chg="add mod">
          <ac:chgData name="Qviller, Tone Strugstad" userId="a7dddc6f-7cae-462d-a933-bc441382f83c" providerId="ADAL" clId="{16C29317-2890-4CA3-8F79-7E26FDE98075}" dt="2024-05-28T14:18:49.902" v="522" actId="14100"/>
          <ac:spMkLst>
            <pc:docMk/>
            <pc:sldMk cId="2216717497" sldId="265"/>
            <ac:spMk id="5" creationId="{AD33B58B-35D8-AB23-351F-1EE521AB33E5}"/>
          </ac:spMkLst>
        </pc:spChg>
        <pc:spChg chg="add mod">
          <ac:chgData name="Qviller, Tone Strugstad" userId="a7dddc6f-7cae-462d-a933-bc441382f83c" providerId="ADAL" clId="{16C29317-2890-4CA3-8F79-7E26FDE98075}" dt="2024-05-28T14:27:25.280" v="634" actId="17032"/>
          <ac:spMkLst>
            <pc:docMk/>
            <pc:sldMk cId="2216717497" sldId="265"/>
            <ac:spMk id="6" creationId="{A764C41A-C954-9FD6-E129-FA97A3C64D99}"/>
          </ac:spMkLst>
        </pc:spChg>
        <pc:spChg chg="add mod">
          <ac:chgData name="Qviller, Tone Strugstad" userId="a7dddc6f-7cae-462d-a933-bc441382f83c" providerId="ADAL" clId="{16C29317-2890-4CA3-8F79-7E26FDE98075}" dt="2024-05-28T14:18:56.614" v="524" actId="1076"/>
          <ac:spMkLst>
            <pc:docMk/>
            <pc:sldMk cId="2216717497" sldId="265"/>
            <ac:spMk id="7" creationId="{37D649FD-9A2F-186E-CEA0-BE719B3CE131}"/>
          </ac:spMkLst>
        </pc:spChg>
        <pc:spChg chg="add mod">
          <ac:chgData name="Qviller, Tone Strugstad" userId="a7dddc6f-7cae-462d-a933-bc441382f83c" providerId="ADAL" clId="{16C29317-2890-4CA3-8F79-7E26FDE98075}" dt="2024-05-28T14:22:02.359" v="568" actId="1076"/>
          <ac:spMkLst>
            <pc:docMk/>
            <pc:sldMk cId="2216717497" sldId="265"/>
            <ac:spMk id="8" creationId="{47BF7A4B-01A4-0193-BE1F-DD482C0B1308}"/>
          </ac:spMkLst>
        </pc:spChg>
        <pc:spChg chg="add mod">
          <ac:chgData name="Qviller, Tone Strugstad" userId="a7dddc6f-7cae-462d-a933-bc441382f83c" providerId="ADAL" clId="{16C29317-2890-4CA3-8F79-7E26FDE98075}" dt="2024-05-28T14:24:49.398" v="598" actId="1076"/>
          <ac:spMkLst>
            <pc:docMk/>
            <pc:sldMk cId="2216717497" sldId="265"/>
            <ac:spMk id="9" creationId="{FCCB80F0-CF9C-DB64-F5CA-2916344A8FA5}"/>
          </ac:spMkLst>
        </pc:spChg>
        <pc:spChg chg="add mod">
          <ac:chgData name="Qviller, Tone Strugstad" userId="a7dddc6f-7cae-462d-a933-bc441382f83c" providerId="ADAL" clId="{16C29317-2890-4CA3-8F79-7E26FDE98075}" dt="2024-05-28T14:24:46.940" v="597" actId="1076"/>
          <ac:spMkLst>
            <pc:docMk/>
            <pc:sldMk cId="2216717497" sldId="265"/>
            <ac:spMk id="10" creationId="{A16F6454-FB02-9155-335E-15EEE5586767}"/>
          </ac:spMkLst>
        </pc:spChg>
        <pc:spChg chg="add mod">
          <ac:chgData name="Qviller, Tone Strugstad" userId="a7dddc6f-7cae-462d-a933-bc441382f83c" providerId="ADAL" clId="{16C29317-2890-4CA3-8F79-7E26FDE98075}" dt="2024-05-28T14:24:54.231" v="600" actId="1076"/>
          <ac:spMkLst>
            <pc:docMk/>
            <pc:sldMk cId="2216717497" sldId="265"/>
            <ac:spMk id="11" creationId="{822A8945-C432-C200-2651-F919C870E429}"/>
          </ac:spMkLst>
        </pc:spChg>
        <pc:spChg chg="add mod">
          <ac:chgData name="Qviller, Tone Strugstad" userId="a7dddc6f-7cae-462d-a933-bc441382f83c" providerId="ADAL" clId="{16C29317-2890-4CA3-8F79-7E26FDE98075}" dt="2024-05-28T14:24:51.658" v="599" actId="1076"/>
          <ac:spMkLst>
            <pc:docMk/>
            <pc:sldMk cId="2216717497" sldId="265"/>
            <ac:spMk id="12" creationId="{8510A7B4-1D73-C686-AA57-0BF0333AF03F}"/>
          </ac:spMkLst>
        </pc:spChg>
        <pc:spChg chg="add mod">
          <ac:chgData name="Qviller, Tone Strugstad" userId="a7dddc6f-7cae-462d-a933-bc441382f83c" providerId="ADAL" clId="{16C29317-2890-4CA3-8F79-7E26FDE98075}" dt="2024-05-28T14:24:44.909" v="596" actId="1076"/>
          <ac:spMkLst>
            <pc:docMk/>
            <pc:sldMk cId="2216717497" sldId="265"/>
            <ac:spMk id="13" creationId="{E0B8DCBD-89E4-FA02-7AE1-3AEB8AC231A9}"/>
          </ac:spMkLst>
        </pc:spChg>
        <pc:spChg chg="add mod">
          <ac:chgData name="Qviller, Tone Strugstad" userId="a7dddc6f-7cae-462d-a933-bc441382f83c" providerId="ADAL" clId="{16C29317-2890-4CA3-8F79-7E26FDE98075}" dt="2024-05-28T11:17:45.548" v="473" actId="1076"/>
          <ac:spMkLst>
            <pc:docMk/>
            <pc:sldMk cId="2216717497" sldId="265"/>
            <ac:spMk id="14" creationId="{7B607AA1-73C4-ECEF-1657-341FE628EC0E}"/>
          </ac:spMkLst>
        </pc:spChg>
        <pc:spChg chg="add del">
          <ac:chgData name="Qviller, Tone Strugstad" userId="a7dddc6f-7cae-462d-a933-bc441382f83c" providerId="ADAL" clId="{16C29317-2890-4CA3-8F79-7E26FDE98075}" dt="2024-05-28T11:12:49.481" v="281" actId="11529"/>
          <ac:spMkLst>
            <pc:docMk/>
            <pc:sldMk cId="2216717497" sldId="265"/>
            <ac:spMk id="15" creationId="{2120B47B-024B-7782-24AF-670516D725D0}"/>
          </ac:spMkLst>
        </pc:spChg>
        <pc:spChg chg="add mod">
          <ac:chgData name="Qviller, Tone Strugstad" userId="a7dddc6f-7cae-462d-a933-bc441382f83c" providerId="ADAL" clId="{16C29317-2890-4CA3-8F79-7E26FDE98075}" dt="2024-05-28T14:19:42.233" v="535" actId="1076"/>
          <ac:spMkLst>
            <pc:docMk/>
            <pc:sldMk cId="2216717497" sldId="265"/>
            <ac:spMk id="15" creationId="{7EE532F9-35A2-A44A-8CFB-B211B66AC193}"/>
          </ac:spMkLst>
        </pc:spChg>
        <pc:spChg chg="add mod">
          <ac:chgData name="Qviller, Tone Strugstad" userId="a7dddc6f-7cae-462d-a933-bc441382f83c" providerId="ADAL" clId="{16C29317-2890-4CA3-8F79-7E26FDE98075}" dt="2024-05-28T11:17:45.548" v="473" actId="1076"/>
          <ac:spMkLst>
            <pc:docMk/>
            <pc:sldMk cId="2216717497" sldId="265"/>
            <ac:spMk id="16" creationId="{55C998EB-3947-4637-8224-AE944698EC62}"/>
          </ac:spMkLst>
        </pc:spChg>
        <pc:spChg chg="add mod">
          <ac:chgData name="Qviller, Tone Strugstad" userId="a7dddc6f-7cae-462d-a933-bc441382f83c" providerId="ADAL" clId="{16C29317-2890-4CA3-8F79-7E26FDE98075}" dt="2024-05-28T11:17:45.548" v="473" actId="1076"/>
          <ac:spMkLst>
            <pc:docMk/>
            <pc:sldMk cId="2216717497" sldId="265"/>
            <ac:spMk id="17" creationId="{21953A47-FDEF-9868-8E1C-666293D4857B}"/>
          </ac:spMkLst>
        </pc:spChg>
        <pc:spChg chg="add mod">
          <ac:chgData name="Qviller, Tone Strugstad" userId="a7dddc6f-7cae-462d-a933-bc441382f83c" providerId="ADAL" clId="{16C29317-2890-4CA3-8F79-7E26FDE98075}" dt="2024-05-28T11:17:45.548" v="473" actId="1076"/>
          <ac:spMkLst>
            <pc:docMk/>
            <pc:sldMk cId="2216717497" sldId="265"/>
            <ac:spMk id="18" creationId="{C8567029-299F-8242-FE5E-1E2F81D1720E}"/>
          </ac:spMkLst>
        </pc:spChg>
        <pc:spChg chg="add mod">
          <ac:chgData name="Qviller, Tone Strugstad" userId="a7dddc6f-7cae-462d-a933-bc441382f83c" providerId="ADAL" clId="{16C29317-2890-4CA3-8F79-7E26FDE98075}" dt="2024-05-28T14:24:17.833" v="590" actId="1076"/>
          <ac:spMkLst>
            <pc:docMk/>
            <pc:sldMk cId="2216717497" sldId="265"/>
            <ac:spMk id="19" creationId="{0C7AA5EE-D609-479E-4407-6A573A8308D8}"/>
          </ac:spMkLst>
        </pc:spChg>
        <pc:spChg chg="add mod">
          <ac:chgData name="Qviller, Tone Strugstad" userId="a7dddc6f-7cae-462d-a933-bc441382f83c" providerId="ADAL" clId="{16C29317-2890-4CA3-8F79-7E26FDE98075}" dt="2024-05-28T14:24:12.045" v="589" actId="14100"/>
          <ac:spMkLst>
            <pc:docMk/>
            <pc:sldMk cId="2216717497" sldId="265"/>
            <ac:spMk id="20" creationId="{BC2A8746-8F48-46F8-1E01-DFD74BBFC190}"/>
          </ac:spMkLst>
        </pc:spChg>
        <pc:spChg chg="add mod">
          <ac:chgData name="Qviller, Tone Strugstad" userId="a7dddc6f-7cae-462d-a933-bc441382f83c" providerId="ADAL" clId="{16C29317-2890-4CA3-8F79-7E26FDE98075}" dt="2024-05-28T14:24:12.045" v="589" actId="14100"/>
          <ac:spMkLst>
            <pc:docMk/>
            <pc:sldMk cId="2216717497" sldId="265"/>
            <ac:spMk id="21" creationId="{D02111FF-9D1A-2C7D-34F1-C02AFD14F78F}"/>
          </ac:spMkLst>
        </pc:spChg>
        <pc:spChg chg="add mod">
          <ac:chgData name="Qviller, Tone Strugstad" userId="a7dddc6f-7cae-462d-a933-bc441382f83c" providerId="ADAL" clId="{16C29317-2890-4CA3-8F79-7E26FDE98075}" dt="2024-05-28T14:24:19.595" v="591" actId="1076"/>
          <ac:spMkLst>
            <pc:docMk/>
            <pc:sldMk cId="2216717497" sldId="265"/>
            <ac:spMk id="22" creationId="{B6AC2498-B1DD-288B-EC3D-8B99B85D2D59}"/>
          </ac:spMkLst>
        </pc:spChg>
        <pc:spChg chg="add mod">
          <ac:chgData name="Qviller, Tone Strugstad" userId="a7dddc6f-7cae-462d-a933-bc441382f83c" providerId="ADAL" clId="{16C29317-2890-4CA3-8F79-7E26FDE98075}" dt="2024-05-28T14:19:23.193" v="530" actId="1076"/>
          <ac:spMkLst>
            <pc:docMk/>
            <pc:sldMk cId="2216717497" sldId="265"/>
            <ac:spMk id="23" creationId="{2AC4ECE9-F733-82AD-2A7C-72C603620102}"/>
          </ac:spMkLst>
        </pc:spChg>
        <pc:spChg chg="add mod">
          <ac:chgData name="Qviller, Tone Strugstad" userId="a7dddc6f-7cae-462d-a933-bc441382f83c" providerId="ADAL" clId="{16C29317-2890-4CA3-8F79-7E26FDE98075}" dt="2024-05-28T11:17:20.614" v="446"/>
          <ac:spMkLst>
            <pc:docMk/>
            <pc:sldMk cId="2216717497" sldId="265"/>
            <ac:spMk id="24" creationId="{044A2133-9886-DBBF-88E1-23727EAD19C9}"/>
          </ac:spMkLst>
        </pc:spChg>
        <pc:spChg chg="add mod">
          <ac:chgData name="Qviller, Tone Strugstad" userId="a7dddc6f-7cae-462d-a933-bc441382f83c" providerId="ADAL" clId="{16C29317-2890-4CA3-8F79-7E26FDE98075}" dt="2024-05-28T14:20:10.616" v="542" actId="1076"/>
          <ac:spMkLst>
            <pc:docMk/>
            <pc:sldMk cId="2216717497" sldId="265"/>
            <ac:spMk id="24" creationId="{7062A68F-CA21-1506-31B4-767C87FFF7AB}"/>
          </ac:spMkLst>
        </pc:spChg>
        <pc:spChg chg="add mod">
          <ac:chgData name="Qviller, Tone Strugstad" userId="a7dddc6f-7cae-462d-a933-bc441382f83c" providerId="ADAL" clId="{16C29317-2890-4CA3-8F79-7E26FDE98075}" dt="2024-05-28T14:26:15.631" v="623" actId="20577"/>
          <ac:spMkLst>
            <pc:docMk/>
            <pc:sldMk cId="2216717497" sldId="265"/>
            <ac:spMk id="25" creationId="{A5C4F50A-114A-BB22-65ED-D78FAE97F35D}"/>
          </ac:spMkLst>
        </pc:spChg>
        <pc:spChg chg="add mod">
          <ac:chgData name="Qviller, Tone Strugstad" userId="a7dddc6f-7cae-462d-a933-bc441382f83c" providerId="ADAL" clId="{16C29317-2890-4CA3-8F79-7E26FDE98075}" dt="2024-05-28T14:21:03.895" v="551" actId="688"/>
          <ac:spMkLst>
            <pc:docMk/>
            <pc:sldMk cId="2216717497" sldId="265"/>
            <ac:spMk id="26" creationId="{AC819AEE-956E-CF05-39AC-958A8720820A}"/>
          </ac:spMkLst>
        </pc:spChg>
        <pc:spChg chg="add mod">
          <ac:chgData name="Qviller, Tone Strugstad" userId="a7dddc6f-7cae-462d-a933-bc441382f83c" providerId="ADAL" clId="{16C29317-2890-4CA3-8F79-7E26FDE98075}" dt="2024-05-28T14:21:37.676" v="561" actId="13822"/>
          <ac:spMkLst>
            <pc:docMk/>
            <pc:sldMk cId="2216717497" sldId="265"/>
            <ac:spMk id="27" creationId="{B686C100-60EA-8CDA-6440-7611AD25809E}"/>
          </ac:spMkLst>
        </pc:spChg>
        <pc:spChg chg="add mod">
          <ac:chgData name="Qviller, Tone Strugstad" userId="a7dddc6f-7cae-462d-a933-bc441382f83c" providerId="ADAL" clId="{16C29317-2890-4CA3-8F79-7E26FDE98075}" dt="2024-05-28T14:21:58.580" v="567" actId="14100"/>
          <ac:spMkLst>
            <pc:docMk/>
            <pc:sldMk cId="2216717497" sldId="265"/>
            <ac:spMk id="28" creationId="{4A057FA7-8FD0-9D00-EB4B-E0355EB1CF08}"/>
          </ac:spMkLst>
        </pc:spChg>
        <pc:spChg chg="add mod">
          <ac:chgData name="Qviller, Tone Strugstad" userId="a7dddc6f-7cae-462d-a933-bc441382f83c" providerId="ADAL" clId="{16C29317-2890-4CA3-8F79-7E26FDE98075}" dt="2024-05-28T14:27:12.960" v="633" actId="1076"/>
          <ac:spMkLst>
            <pc:docMk/>
            <pc:sldMk cId="2216717497" sldId="265"/>
            <ac:spMk id="29" creationId="{0F835CEB-8DBC-4D40-1AC3-6A1AA8E6CBD5}"/>
          </ac:spMkLst>
        </pc:spChg>
        <pc:spChg chg="add del mod">
          <ac:chgData name="Qviller, Tone Strugstad" userId="a7dddc6f-7cae-462d-a933-bc441382f83c" providerId="ADAL" clId="{16C29317-2890-4CA3-8F79-7E26FDE98075}" dt="2024-05-28T14:25:31.041" v="611" actId="478"/>
          <ac:spMkLst>
            <pc:docMk/>
            <pc:sldMk cId="2216717497" sldId="265"/>
            <ac:spMk id="30" creationId="{74B9D129-FB76-56F8-C42A-32CC66F23907}"/>
          </ac:spMkLst>
        </pc:spChg>
        <pc:spChg chg="add del mod">
          <ac:chgData name="Qviller, Tone Strugstad" userId="a7dddc6f-7cae-462d-a933-bc441382f83c" providerId="ADAL" clId="{16C29317-2890-4CA3-8F79-7E26FDE98075}" dt="2024-05-28T14:27:09.321" v="632" actId="478"/>
          <ac:spMkLst>
            <pc:docMk/>
            <pc:sldMk cId="2216717497" sldId="265"/>
            <ac:spMk id="31" creationId="{EDCE4140-ACA0-EE7A-2476-5A0186B358A3}"/>
          </ac:spMkLst>
        </pc:spChg>
      </pc:sldChg>
      <pc:sldChg chg="addSp modSp add mod">
        <pc:chgData name="Qviller, Tone Strugstad" userId="a7dddc6f-7cae-462d-a933-bc441382f83c" providerId="ADAL" clId="{16C29317-2890-4CA3-8F79-7E26FDE98075}" dt="2024-05-28T14:38:09.712" v="773" actId="20577"/>
        <pc:sldMkLst>
          <pc:docMk/>
          <pc:sldMk cId="4063304963" sldId="266"/>
        </pc:sldMkLst>
        <pc:spChg chg="mod">
          <ac:chgData name="Qviller, Tone Strugstad" userId="a7dddc6f-7cae-462d-a933-bc441382f83c" providerId="ADAL" clId="{16C29317-2890-4CA3-8F79-7E26FDE98075}" dt="2024-05-28T14:30:34.973" v="682" actId="1076"/>
          <ac:spMkLst>
            <pc:docMk/>
            <pc:sldMk cId="4063304963" sldId="266"/>
            <ac:spMk id="3" creationId="{EC1765A6-4B8A-D39E-0195-0C306FBFA392}"/>
          </ac:spMkLst>
        </pc:spChg>
        <pc:spChg chg="mod">
          <ac:chgData name="Qviller, Tone Strugstad" userId="a7dddc6f-7cae-462d-a933-bc441382f83c" providerId="ADAL" clId="{16C29317-2890-4CA3-8F79-7E26FDE98075}" dt="2024-05-28T14:29:42.842" v="670" actId="21"/>
          <ac:spMkLst>
            <pc:docMk/>
            <pc:sldMk cId="4063304963" sldId="266"/>
            <ac:spMk id="5" creationId="{AD33B58B-35D8-AB23-351F-1EE521AB33E5}"/>
          </ac:spMkLst>
        </pc:spChg>
        <pc:spChg chg="mod ord">
          <ac:chgData name="Qviller, Tone Strugstad" userId="a7dddc6f-7cae-462d-a933-bc441382f83c" providerId="ADAL" clId="{16C29317-2890-4CA3-8F79-7E26FDE98075}" dt="2024-05-28T14:38:01.646" v="768" actId="166"/>
          <ac:spMkLst>
            <pc:docMk/>
            <pc:sldMk cId="4063304963" sldId="266"/>
            <ac:spMk id="8" creationId="{47BF7A4B-01A4-0193-BE1F-DD482C0B1308}"/>
          </ac:spMkLst>
        </pc:spChg>
        <pc:spChg chg="mod">
          <ac:chgData name="Qviller, Tone Strugstad" userId="a7dddc6f-7cae-462d-a933-bc441382f83c" providerId="ADAL" clId="{16C29317-2890-4CA3-8F79-7E26FDE98075}" dt="2024-05-28T14:28:54.501" v="652" actId="1076"/>
          <ac:spMkLst>
            <pc:docMk/>
            <pc:sldMk cId="4063304963" sldId="266"/>
            <ac:spMk id="15" creationId="{7EE532F9-35A2-A44A-8CFB-B211B66AC193}"/>
          </ac:spMkLst>
        </pc:spChg>
        <pc:spChg chg="mod">
          <ac:chgData name="Qviller, Tone Strugstad" userId="a7dddc6f-7cae-462d-a933-bc441382f83c" providerId="ADAL" clId="{16C29317-2890-4CA3-8F79-7E26FDE98075}" dt="2024-05-28T14:38:06.816" v="772" actId="1038"/>
          <ac:spMkLst>
            <pc:docMk/>
            <pc:sldMk cId="4063304963" sldId="266"/>
            <ac:spMk id="19" creationId="{0C7AA5EE-D609-479E-4407-6A573A8308D8}"/>
          </ac:spMkLst>
        </pc:spChg>
        <pc:spChg chg="mod">
          <ac:chgData name="Qviller, Tone Strugstad" userId="a7dddc6f-7cae-462d-a933-bc441382f83c" providerId="ADAL" clId="{16C29317-2890-4CA3-8F79-7E26FDE98075}" dt="2024-05-28T14:38:09.712" v="773" actId="20577"/>
          <ac:spMkLst>
            <pc:docMk/>
            <pc:sldMk cId="4063304963" sldId="266"/>
            <ac:spMk id="20" creationId="{BC2A8746-8F48-46F8-1E01-DFD74BBFC190}"/>
          </ac:spMkLst>
        </pc:spChg>
        <pc:spChg chg="mod">
          <ac:chgData name="Qviller, Tone Strugstad" userId="a7dddc6f-7cae-462d-a933-bc441382f83c" providerId="ADAL" clId="{16C29317-2890-4CA3-8F79-7E26FDE98075}" dt="2024-05-28T14:38:06.816" v="772" actId="1038"/>
          <ac:spMkLst>
            <pc:docMk/>
            <pc:sldMk cId="4063304963" sldId="266"/>
            <ac:spMk id="21" creationId="{D02111FF-9D1A-2C7D-34F1-C02AFD14F78F}"/>
          </ac:spMkLst>
        </pc:spChg>
        <pc:spChg chg="mod">
          <ac:chgData name="Qviller, Tone Strugstad" userId="a7dddc6f-7cae-462d-a933-bc441382f83c" providerId="ADAL" clId="{16C29317-2890-4CA3-8F79-7E26FDE98075}" dt="2024-05-28T14:38:06.816" v="772" actId="1038"/>
          <ac:spMkLst>
            <pc:docMk/>
            <pc:sldMk cId="4063304963" sldId="266"/>
            <ac:spMk id="22" creationId="{B6AC2498-B1DD-288B-EC3D-8B99B85D2D59}"/>
          </ac:spMkLst>
        </pc:spChg>
        <pc:spChg chg="mod">
          <ac:chgData name="Qviller, Tone Strugstad" userId="a7dddc6f-7cae-462d-a933-bc441382f83c" providerId="ADAL" clId="{16C29317-2890-4CA3-8F79-7E26FDE98075}" dt="2024-05-28T14:31:47.034" v="690" actId="688"/>
          <ac:spMkLst>
            <pc:docMk/>
            <pc:sldMk cId="4063304963" sldId="266"/>
            <ac:spMk id="28" creationId="{4A057FA7-8FD0-9D00-EB4B-E0355EB1CF08}"/>
          </ac:spMkLst>
        </pc:spChg>
        <pc:spChg chg="add mod">
          <ac:chgData name="Qviller, Tone Strugstad" userId="a7dddc6f-7cae-462d-a933-bc441382f83c" providerId="ADAL" clId="{16C29317-2890-4CA3-8F79-7E26FDE98075}" dt="2024-05-28T14:28:39.382" v="651"/>
          <ac:spMkLst>
            <pc:docMk/>
            <pc:sldMk cId="4063304963" sldId="266"/>
            <ac:spMk id="30" creationId="{0386F56C-DA6B-FFB0-E0D4-9008D811F288}"/>
          </ac:spMkLst>
        </pc:spChg>
        <pc:spChg chg="add mod">
          <ac:chgData name="Qviller, Tone Strugstad" userId="a7dddc6f-7cae-462d-a933-bc441382f83c" providerId="ADAL" clId="{16C29317-2890-4CA3-8F79-7E26FDE98075}" dt="2024-05-28T14:30:16.267" v="680" actId="13822"/>
          <ac:spMkLst>
            <pc:docMk/>
            <pc:sldMk cId="4063304963" sldId="266"/>
            <ac:spMk id="31" creationId="{28B37E6F-8F8F-CD43-A8F0-A1A01B8869EE}"/>
          </ac:spMkLst>
        </pc:spChg>
        <pc:spChg chg="add mod">
          <ac:chgData name="Qviller, Tone Strugstad" userId="a7dddc6f-7cae-462d-a933-bc441382f83c" providerId="ADAL" clId="{16C29317-2890-4CA3-8F79-7E26FDE98075}" dt="2024-05-28T14:33:02.260" v="732" actId="13822"/>
          <ac:spMkLst>
            <pc:docMk/>
            <pc:sldMk cId="4063304963" sldId="266"/>
            <ac:spMk id="32" creationId="{46F322B0-E4AD-12E2-C952-550982F6C0C6}"/>
          </ac:spMkLst>
        </pc:spChg>
      </pc:sldChg>
      <pc:sldChg chg="modSp add mod">
        <pc:chgData name="Qviller, Tone Strugstad" userId="a7dddc6f-7cae-462d-a933-bc441382f83c" providerId="ADAL" clId="{16C29317-2890-4CA3-8F79-7E26FDE98075}" dt="2024-05-28T14:38:28.179" v="775" actId="1582"/>
        <pc:sldMkLst>
          <pc:docMk/>
          <pc:sldMk cId="731566489" sldId="267"/>
        </pc:sldMkLst>
        <pc:spChg chg="mod">
          <ac:chgData name="Qviller, Tone Strugstad" userId="a7dddc6f-7cae-462d-a933-bc441382f83c" providerId="ADAL" clId="{16C29317-2890-4CA3-8F79-7E26FDE98075}" dt="2024-05-28T14:38:28.179" v="775" actId="1582"/>
          <ac:spMkLst>
            <pc:docMk/>
            <pc:sldMk cId="731566489" sldId="267"/>
            <ac:spMk id="5" creationId="{AD33B58B-35D8-AB23-351F-1EE521AB33E5}"/>
          </ac:spMkLst>
        </pc:spChg>
        <pc:spChg chg="mod">
          <ac:chgData name="Qviller, Tone Strugstad" userId="a7dddc6f-7cae-462d-a933-bc441382f83c" providerId="ADAL" clId="{16C29317-2890-4CA3-8F79-7E26FDE98075}" dt="2024-05-28T14:34:31.123" v="740" actId="207"/>
          <ac:spMkLst>
            <pc:docMk/>
            <pc:sldMk cId="731566489" sldId="267"/>
            <ac:spMk id="6" creationId="{A764C41A-C954-9FD6-E129-FA97A3C64D99}"/>
          </ac:spMkLst>
        </pc:spChg>
        <pc:spChg chg="mod">
          <ac:chgData name="Qviller, Tone Strugstad" userId="a7dddc6f-7cae-462d-a933-bc441382f83c" providerId="ADAL" clId="{16C29317-2890-4CA3-8F79-7E26FDE98075}" dt="2024-05-28T14:34:00.643" v="738" actId="1582"/>
          <ac:spMkLst>
            <pc:docMk/>
            <pc:sldMk cId="731566489" sldId="267"/>
            <ac:spMk id="7" creationId="{37D649FD-9A2F-186E-CEA0-BE719B3CE131}"/>
          </ac:spMkLst>
        </pc:spChg>
        <pc:spChg chg="mod ord">
          <ac:chgData name="Qviller, Tone Strugstad" userId="a7dddc6f-7cae-462d-a933-bc441382f83c" providerId="ADAL" clId="{16C29317-2890-4CA3-8F79-7E26FDE98075}" dt="2024-05-28T14:37:42.335" v="759" actId="20577"/>
          <ac:spMkLst>
            <pc:docMk/>
            <pc:sldMk cId="731566489" sldId="267"/>
            <ac:spMk id="8" creationId="{47BF7A4B-01A4-0193-BE1F-DD482C0B1308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9" creationId="{FCCB80F0-CF9C-DB64-F5CA-2916344A8FA5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10" creationId="{A16F6454-FB02-9155-335E-15EEE5586767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11" creationId="{822A8945-C432-C200-2651-F919C870E429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12" creationId="{8510A7B4-1D73-C686-AA57-0BF0333AF03F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13" creationId="{E0B8DCBD-89E4-FA02-7AE1-3AEB8AC231A9}"/>
          </ac:spMkLst>
        </pc:spChg>
        <pc:spChg chg="mod">
          <ac:chgData name="Qviller, Tone Strugstad" userId="a7dddc6f-7cae-462d-a933-bc441382f83c" providerId="ADAL" clId="{16C29317-2890-4CA3-8F79-7E26FDE98075}" dt="2024-05-28T14:34:31.123" v="740" actId="207"/>
          <ac:spMkLst>
            <pc:docMk/>
            <pc:sldMk cId="731566489" sldId="267"/>
            <ac:spMk id="14" creationId="{7B607AA1-73C4-ECEF-1657-341FE628EC0E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16" creationId="{55C998EB-3947-4637-8224-AE944698EC62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17" creationId="{21953A47-FDEF-9868-8E1C-666293D4857B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18" creationId="{C8567029-299F-8242-FE5E-1E2F81D1720E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19" creationId="{0C7AA5EE-D609-479E-4407-6A573A8308D8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20" creationId="{BC2A8746-8F48-46F8-1E01-DFD74BBFC190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21" creationId="{D02111FF-9D1A-2C7D-34F1-C02AFD14F78F}"/>
          </ac:spMkLst>
        </pc:spChg>
        <pc:spChg chg="mod">
          <ac:chgData name="Qviller, Tone Strugstad" userId="a7dddc6f-7cae-462d-a933-bc441382f83c" providerId="ADAL" clId="{16C29317-2890-4CA3-8F79-7E26FDE98075}" dt="2024-05-28T14:36:44.965" v="749" actId="2085"/>
          <ac:spMkLst>
            <pc:docMk/>
            <pc:sldMk cId="731566489" sldId="267"/>
            <ac:spMk id="22" creationId="{B6AC2498-B1DD-288B-EC3D-8B99B85D2D59}"/>
          </ac:spMkLst>
        </pc:spChg>
        <pc:spChg chg="mod">
          <ac:chgData name="Qviller, Tone Strugstad" userId="a7dddc6f-7cae-462d-a933-bc441382f83c" providerId="ADAL" clId="{16C29317-2890-4CA3-8F79-7E26FDE98075}" dt="2024-05-28T14:34:00.643" v="738" actId="1582"/>
          <ac:spMkLst>
            <pc:docMk/>
            <pc:sldMk cId="731566489" sldId="267"/>
            <ac:spMk id="23" creationId="{2AC4ECE9-F733-82AD-2A7C-72C603620102}"/>
          </ac:spMkLst>
        </pc:spChg>
        <pc:spChg chg="mod">
          <ac:chgData name="Qviller, Tone Strugstad" userId="a7dddc6f-7cae-462d-a933-bc441382f83c" providerId="ADAL" clId="{16C29317-2890-4CA3-8F79-7E26FDE98075}" dt="2024-05-28T14:35:08.303" v="745" actId="208"/>
          <ac:spMkLst>
            <pc:docMk/>
            <pc:sldMk cId="731566489" sldId="267"/>
            <ac:spMk id="25" creationId="{A5C4F50A-114A-BB22-65ED-D78FAE97F35D}"/>
          </ac:spMkLst>
        </pc:spChg>
        <pc:spChg chg="mod">
          <ac:chgData name="Qviller, Tone Strugstad" userId="a7dddc6f-7cae-462d-a933-bc441382f83c" providerId="ADAL" clId="{16C29317-2890-4CA3-8F79-7E26FDE98075}" dt="2024-05-28T14:34:31.123" v="740" actId="207"/>
          <ac:spMkLst>
            <pc:docMk/>
            <pc:sldMk cId="731566489" sldId="267"/>
            <ac:spMk id="31" creationId="{28B37E6F-8F8F-CD43-A8F0-A1A01B8869EE}"/>
          </ac:spMkLst>
        </pc:spChg>
        <pc:spChg chg="mod">
          <ac:chgData name="Qviller, Tone Strugstad" userId="a7dddc6f-7cae-462d-a933-bc441382f83c" providerId="ADAL" clId="{16C29317-2890-4CA3-8F79-7E26FDE98075}" dt="2024-05-28T14:34:00.643" v="738" actId="1582"/>
          <ac:spMkLst>
            <pc:docMk/>
            <pc:sldMk cId="731566489" sldId="267"/>
            <ac:spMk id="32" creationId="{46F322B0-E4AD-12E2-C952-550982F6C0C6}"/>
          </ac:spMkLst>
        </pc:spChg>
      </pc:sldChg>
      <pc:sldChg chg="modSp new mod modAnim">
        <pc:chgData name="Qviller, Tone Strugstad" userId="a7dddc6f-7cae-462d-a933-bc441382f83c" providerId="ADAL" clId="{16C29317-2890-4CA3-8F79-7E26FDE98075}" dt="2024-05-29T08:23:57.865" v="1700"/>
        <pc:sldMkLst>
          <pc:docMk/>
          <pc:sldMk cId="904730001" sldId="268"/>
        </pc:sldMkLst>
        <pc:spChg chg="mod">
          <ac:chgData name="Qviller, Tone Strugstad" userId="a7dddc6f-7cae-462d-a933-bc441382f83c" providerId="ADAL" clId="{16C29317-2890-4CA3-8F79-7E26FDE98075}" dt="2024-05-28T14:39:02.511" v="794" actId="20577"/>
          <ac:spMkLst>
            <pc:docMk/>
            <pc:sldMk cId="904730001" sldId="268"/>
            <ac:spMk id="2" creationId="{ACEE32A7-B591-57D2-ED81-3D80CE0FCA22}"/>
          </ac:spMkLst>
        </pc:spChg>
        <pc:spChg chg="mod">
          <ac:chgData name="Qviller, Tone Strugstad" userId="a7dddc6f-7cae-462d-a933-bc441382f83c" providerId="ADAL" clId="{16C29317-2890-4CA3-8F79-7E26FDE98075}" dt="2024-05-28T14:41:39.037" v="1088" actId="20577"/>
          <ac:spMkLst>
            <pc:docMk/>
            <pc:sldMk cId="904730001" sldId="268"/>
            <ac:spMk id="3" creationId="{66C570E2-FFCB-0EA9-1B5D-5E997F4CCDF0}"/>
          </ac:spMkLst>
        </pc:spChg>
      </pc:sldChg>
      <pc:sldChg chg="modSp new mod modAnim">
        <pc:chgData name="Qviller, Tone Strugstad" userId="a7dddc6f-7cae-462d-a933-bc441382f83c" providerId="ADAL" clId="{16C29317-2890-4CA3-8F79-7E26FDE98075}" dt="2024-05-29T08:24:33.394" v="1705"/>
        <pc:sldMkLst>
          <pc:docMk/>
          <pc:sldMk cId="542686428" sldId="269"/>
        </pc:sldMkLst>
        <pc:spChg chg="mod">
          <ac:chgData name="Qviller, Tone Strugstad" userId="a7dddc6f-7cae-462d-a933-bc441382f83c" providerId="ADAL" clId="{16C29317-2890-4CA3-8F79-7E26FDE98075}" dt="2024-05-28T14:42:33.070" v="1177" actId="20577"/>
          <ac:spMkLst>
            <pc:docMk/>
            <pc:sldMk cId="542686428" sldId="269"/>
            <ac:spMk id="2" creationId="{D397B3C4-A22C-DE74-9831-79677B18DFF2}"/>
          </ac:spMkLst>
        </pc:spChg>
        <pc:spChg chg="mod">
          <ac:chgData name="Qviller, Tone Strugstad" userId="a7dddc6f-7cae-462d-a933-bc441382f83c" providerId="ADAL" clId="{16C29317-2890-4CA3-8F79-7E26FDE98075}" dt="2024-05-29T08:24:18.918" v="1703" actId="20577"/>
          <ac:spMkLst>
            <pc:docMk/>
            <pc:sldMk cId="542686428" sldId="269"/>
            <ac:spMk id="3" creationId="{7BFF058B-3AC1-5B61-C0BC-9A36D750BAB5}"/>
          </ac:spMkLst>
        </pc:spChg>
      </pc:sldChg>
      <pc:sldChg chg="modSp new mod">
        <pc:chgData name="Qviller, Tone Strugstad" userId="a7dddc6f-7cae-462d-a933-bc441382f83c" providerId="ADAL" clId="{16C29317-2890-4CA3-8F79-7E26FDE98075}" dt="2024-05-28T14:45:50.247" v="1657" actId="20577"/>
        <pc:sldMkLst>
          <pc:docMk/>
          <pc:sldMk cId="3678739544" sldId="270"/>
        </pc:sldMkLst>
        <pc:spChg chg="mod">
          <ac:chgData name="Qviller, Tone Strugstad" userId="a7dddc6f-7cae-462d-a933-bc441382f83c" providerId="ADAL" clId="{16C29317-2890-4CA3-8F79-7E26FDE98075}" dt="2024-05-28T14:45:50.247" v="1657" actId="20577"/>
          <ac:spMkLst>
            <pc:docMk/>
            <pc:sldMk cId="3678739544" sldId="270"/>
            <ac:spMk id="2" creationId="{2ADE23CD-977A-BB7A-F484-BABBE5C1EB35}"/>
          </ac:spMkLst>
        </pc:spChg>
      </pc:sldChg>
      <pc:sldChg chg="addSp delSp modSp new mod">
        <pc:chgData name="Qviller, Tone Strugstad" userId="a7dddc6f-7cae-462d-a933-bc441382f83c" providerId="ADAL" clId="{16C29317-2890-4CA3-8F79-7E26FDE98075}" dt="2024-05-28T15:15:57.710" v="1697" actId="1076"/>
        <pc:sldMkLst>
          <pc:docMk/>
          <pc:sldMk cId="1805689368" sldId="271"/>
        </pc:sldMkLst>
        <pc:picChg chg="add mod ord modCrop">
          <ac:chgData name="Qviller, Tone Strugstad" userId="a7dddc6f-7cae-462d-a933-bc441382f83c" providerId="ADAL" clId="{16C29317-2890-4CA3-8F79-7E26FDE98075}" dt="2024-05-28T15:13:28.902" v="1690" actId="1076"/>
          <ac:picMkLst>
            <pc:docMk/>
            <pc:sldMk cId="1805689368" sldId="271"/>
            <ac:picMk id="3" creationId="{129EB539-B5F3-A681-EDF2-056E9521146D}"/>
          </ac:picMkLst>
        </pc:picChg>
        <pc:picChg chg="add mod ord">
          <ac:chgData name="Qviller, Tone Strugstad" userId="a7dddc6f-7cae-462d-a933-bc441382f83c" providerId="ADAL" clId="{16C29317-2890-4CA3-8F79-7E26FDE98075}" dt="2024-05-28T15:13:46.029" v="1691" actId="1076"/>
          <ac:picMkLst>
            <pc:docMk/>
            <pc:sldMk cId="1805689368" sldId="271"/>
            <ac:picMk id="5" creationId="{35901CB9-D80E-BD0E-75DF-B20C2883A4ED}"/>
          </ac:picMkLst>
        </pc:picChg>
        <pc:picChg chg="add mod">
          <ac:chgData name="Qviller, Tone Strugstad" userId="a7dddc6f-7cae-462d-a933-bc441382f83c" providerId="ADAL" clId="{16C29317-2890-4CA3-8F79-7E26FDE98075}" dt="2024-05-28T15:15:57.710" v="1697" actId="1076"/>
          <ac:picMkLst>
            <pc:docMk/>
            <pc:sldMk cId="1805689368" sldId="271"/>
            <ac:picMk id="7" creationId="{AC04D8FB-95CF-0608-C727-10A939CA32E5}"/>
          </ac:picMkLst>
        </pc:picChg>
        <pc:picChg chg="add del mod">
          <ac:chgData name="Qviller, Tone Strugstad" userId="a7dddc6f-7cae-462d-a933-bc441382f83c" providerId="ADAL" clId="{16C29317-2890-4CA3-8F79-7E26FDE98075}" dt="2024-05-28T15:13:09.105" v="1687" actId="478"/>
          <ac:picMkLst>
            <pc:docMk/>
            <pc:sldMk cId="1805689368" sldId="271"/>
            <ac:picMk id="1026" creationId="{2B402ED0-37BA-156E-76B4-32833CE58019}"/>
          </ac:picMkLst>
        </pc:picChg>
      </pc:sldChg>
    </pc:docChg>
  </pc:docChgLst>
  <pc:docChgLst>
    <pc:chgData name="Qviller, Tone Strugstad" userId="a7dddc6f-7cae-462d-a933-bc441382f83c" providerId="ADAL" clId="{99E76F82-F737-43D6-A444-025F162F4B17}"/>
    <pc:docChg chg="undo custSel modSld">
      <pc:chgData name="Qviller, Tone Strugstad" userId="a7dddc6f-7cae-462d-a933-bc441382f83c" providerId="ADAL" clId="{99E76F82-F737-43D6-A444-025F162F4B17}" dt="2024-05-29T19:36:09.224" v="99" actId="14100"/>
      <pc:docMkLst>
        <pc:docMk/>
      </pc:docMkLst>
      <pc:sldChg chg="addSp modSp mod">
        <pc:chgData name="Qviller, Tone Strugstad" userId="a7dddc6f-7cae-462d-a933-bc441382f83c" providerId="ADAL" clId="{99E76F82-F737-43D6-A444-025F162F4B17}" dt="2024-05-29T19:36:09.224" v="99" actId="14100"/>
        <pc:sldMkLst>
          <pc:docMk/>
          <pc:sldMk cId="500582401" sldId="256"/>
        </pc:sldMkLst>
        <pc:spChg chg="add mod">
          <ac:chgData name="Qviller, Tone Strugstad" userId="a7dddc6f-7cae-462d-a933-bc441382f83c" providerId="ADAL" clId="{99E76F82-F737-43D6-A444-025F162F4B17}" dt="2024-05-29T19:36:09.224" v="99" actId="14100"/>
          <ac:spMkLst>
            <pc:docMk/>
            <pc:sldMk cId="500582401" sldId="256"/>
            <ac:spMk id="2" creationId="{01990D6B-EB61-5152-784F-99D8E86B3F6D}"/>
          </ac:spMkLst>
        </pc:spChg>
        <pc:picChg chg="mod">
          <ac:chgData name="Qviller, Tone Strugstad" userId="a7dddc6f-7cae-462d-a933-bc441382f83c" providerId="ADAL" clId="{99E76F82-F737-43D6-A444-025F162F4B17}" dt="2024-05-29T19:35:10.022" v="90" actId="1076"/>
          <ac:picMkLst>
            <pc:docMk/>
            <pc:sldMk cId="500582401" sldId="256"/>
            <ac:picMk id="3" creationId="{9486965E-81DF-0D1C-C8B4-CC0F4E2CCADD}"/>
          </ac:picMkLst>
        </pc:picChg>
      </pc:sldChg>
      <pc:sldChg chg="addSp modSp mod">
        <pc:chgData name="Qviller, Tone Strugstad" userId="a7dddc6f-7cae-462d-a933-bc441382f83c" providerId="ADAL" clId="{99E76F82-F737-43D6-A444-025F162F4B17}" dt="2024-05-29T19:34:35.849" v="68" actId="1076"/>
        <pc:sldMkLst>
          <pc:docMk/>
          <pc:sldMk cId="2480526075" sldId="262"/>
        </pc:sldMkLst>
        <pc:spChg chg="add mod">
          <ac:chgData name="Qviller, Tone Strugstad" userId="a7dddc6f-7cae-462d-a933-bc441382f83c" providerId="ADAL" clId="{99E76F82-F737-43D6-A444-025F162F4B17}" dt="2024-05-29T19:34:25.326" v="66" actId="1076"/>
          <ac:spMkLst>
            <pc:docMk/>
            <pc:sldMk cId="2480526075" sldId="262"/>
            <ac:spMk id="2" creationId="{9CABF097-7A32-78F7-4795-1D7DBA652BE3}"/>
          </ac:spMkLst>
        </pc:spChg>
        <pc:spChg chg="add mod">
          <ac:chgData name="Qviller, Tone Strugstad" userId="a7dddc6f-7cae-462d-a933-bc441382f83c" providerId="ADAL" clId="{99E76F82-F737-43D6-A444-025F162F4B17}" dt="2024-05-29T19:34:35.849" v="68" actId="1076"/>
          <ac:spMkLst>
            <pc:docMk/>
            <pc:sldMk cId="2480526075" sldId="262"/>
            <ac:spMk id="3" creationId="{F85123DE-F41F-5C1C-4C45-DF6E6CBC1CC7}"/>
          </ac:spMkLst>
        </pc:spChg>
      </pc:sldChg>
      <pc:sldChg chg="addSp modSp mod">
        <pc:chgData name="Qviller, Tone Strugstad" userId="a7dddc6f-7cae-462d-a933-bc441382f83c" providerId="ADAL" clId="{99E76F82-F737-43D6-A444-025F162F4B17}" dt="2024-05-29T19:26:16.377" v="31" actId="20577"/>
        <pc:sldMkLst>
          <pc:docMk/>
          <pc:sldMk cId="567574186" sldId="263"/>
        </pc:sldMkLst>
        <pc:spChg chg="add mod">
          <ac:chgData name="Qviller, Tone Strugstad" userId="a7dddc6f-7cae-462d-a933-bc441382f83c" providerId="ADAL" clId="{99E76F82-F737-43D6-A444-025F162F4B17}" dt="2024-05-29T19:26:16.377" v="31" actId="20577"/>
          <ac:spMkLst>
            <pc:docMk/>
            <pc:sldMk cId="567574186" sldId="263"/>
            <ac:spMk id="2" creationId="{EB50D62C-88F8-3AEB-653E-5C88F1D1EF97}"/>
          </ac:spMkLst>
        </pc:spChg>
      </pc:sldChg>
      <pc:sldChg chg="modSp mod">
        <pc:chgData name="Qviller, Tone Strugstad" userId="a7dddc6f-7cae-462d-a933-bc441382f83c" providerId="ADAL" clId="{99E76F82-F737-43D6-A444-025F162F4B17}" dt="2024-05-29T19:20:13.351" v="1" actId="962"/>
        <pc:sldMkLst>
          <pc:docMk/>
          <pc:sldMk cId="1805689368" sldId="271"/>
        </pc:sldMkLst>
        <pc:picChg chg="mod">
          <ac:chgData name="Qviller, Tone Strugstad" userId="a7dddc6f-7cae-462d-a933-bc441382f83c" providerId="ADAL" clId="{99E76F82-F737-43D6-A444-025F162F4B17}" dt="2024-05-29T19:20:13.351" v="1" actId="962"/>
          <ac:picMkLst>
            <pc:docMk/>
            <pc:sldMk cId="1805689368" sldId="271"/>
            <ac:picMk id="5" creationId="{35901CB9-D80E-BD0E-75DF-B20C2883A4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06FD-D711-124E-A3E3-0FBE1F8F0CE4}" type="datetimeFigureOut">
              <a:rPr lang="nb-NO" smtClean="0"/>
              <a:t>29.05.2024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4BBF-70B9-8047-B02F-2484F1EA6A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86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«Norges Toscana»</a:t>
            </a:r>
          </a:p>
          <a:p>
            <a:r>
              <a:rPr lang="nb-NO" dirty="0"/>
              <a:t>STANGE:</a:t>
            </a:r>
          </a:p>
          <a:p>
            <a:r>
              <a:rPr lang="nb-NO" dirty="0"/>
              <a:t>1500 ansatt i kommunen</a:t>
            </a:r>
          </a:p>
          <a:p>
            <a:r>
              <a:rPr lang="nb-NO" dirty="0"/>
              <a:t>Mange små bedrifter – rundt 1/3 har mindre enn 9 ansatte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NAV Stange: </a:t>
            </a:r>
            <a:r>
              <a:rPr lang="nb-NO" dirty="0" err="1"/>
              <a:t>ca</a:t>
            </a:r>
            <a:r>
              <a:rPr lang="nb-NO" dirty="0"/>
              <a:t> 45 ansatte, og har i dag kun NAV-tjenester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To avdelinger, brukere over og under 30 år + stab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AMS-team sammen med Løten (3 + 2)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KVP flyter litt mellom avdelingene</a:t>
            </a:r>
          </a:p>
          <a:p>
            <a:endParaRPr lang="nb-NO" dirty="0"/>
          </a:p>
          <a:p>
            <a:r>
              <a:rPr lang="nb-NO" dirty="0"/>
              <a:t>Markedsgruppe – 4 personer fra ulike deler av kontoret, for å få inn tankegangen i hele kontoret. To markedskontakter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En dedikert Marked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En marked/tiltak + standard/</a:t>
            </a:r>
            <a:r>
              <a:rPr lang="nb-NO" dirty="0" err="1"/>
              <a:t>sit.best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En Standard/</a:t>
            </a:r>
            <a:r>
              <a:rPr lang="nb-NO" dirty="0" err="1"/>
              <a:t>sit</a:t>
            </a:r>
            <a:r>
              <a:rPr lang="nb-NO" dirty="0"/>
              <a:t>. brukere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En fra AMS</a:t>
            </a:r>
          </a:p>
          <a:p>
            <a:endParaRPr lang="nb-NO" dirty="0"/>
          </a:p>
          <a:p>
            <a:r>
              <a:rPr lang="nb-NO" dirty="0"/>
              <a:t>Samarbeid i regionalt markedsteam fungerer bra, og stadig bedre</a:t>
            </a:r>
          </a:p>
          <a:p>
            <a:endParaRPr lang="nb-NO" dirty="0"/>
          </a:p>
          <a:p>
            <a:r>
              <a:rPr lang="nb-NO" dirty="0"/>
              <a:t>Tror også at begrepsbruken er viktig og riktig,</a:t>
            </a:r>
          </a:p>
          <a:p>
            <a:r>
              <a:rPr lang="nb-NO" dirty="0"/>
              <a:t>«Markedsarbeid» ekskluderer mer, mens alle kan forholde seg til at de jobber opp mot arbeidsgivere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B4BBF-70B9-8047-B02F-2484F1EA6A4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186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C6C2BF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FD4799EC-1694-AB4F-9DD9-2188A933AA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274" y="1081899"/>
            <a:ext cx="1280329" cy="8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88" y="6356350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0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7"/>
            <a:ext cx="5652706" cy="5652706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76149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161212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66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0"/>
            <a:ext cx="8995930" cy="51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18" y="907450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9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70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0"/>
            <a:ext cx="12192000" cy="1294006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6000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 dirty="0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206601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134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9BB863FB-78BD-F643-85E6-1AF7698DA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9303" y="2948384"/>
            <a:ext cx="1533393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0" y="3429000"/>
            <a:ext cx="8724900" cy="9095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/>
              <a:t>Klikk for å redigere teksten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753597-0942-6542-B314-5EB169889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9303" y="2003503"/>
            <a:ext cx="1533393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55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0A9867CB-9424-6247-AF4B-FFCCA40FF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974921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0C30C810-DE10-B745-8CB9-7D254C95F2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314" y="4173253"/>
            <a:ext cx="8763173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undertittelen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6EBA474-9FC2-8545-9569-68B6453E9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8BA4E41F-1D03-1746-B68A-521514BC0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274" y="1081899"/>
            <a:ext cx="1280329" cy="8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550" y="3540205"/>
            <a:ext cx="10515600" cy="9262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undertittelen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03256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83948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00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21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469835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39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73623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369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1" y="6356350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0" y="1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109859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6"/>
            <a:ext cx="22994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 dirty="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 dirty="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52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4" r:id="rId6"/>
    <p:sldLayoutId id="2147483655" r:id="rId7"/>
    <p:sldLayoutId id="2147483661" r:id="rId8"/>
    <p:sldLayoutId id="2147483662" r:id="rId9"/>
    <p:sldLayoutId id="2147483667" r:id="rId10"/>
    <p:sldLayoutId id="2147483670" r:id="rId11"/>
    <p:sldLayoutId id="2147483671" r:id="rId12"/>
    <p:sldLayoutId id="2147483663" r:id="rId13"/>
    <p:sldLayoutId id="2147483669" r:id="rId14"/>
    <p:sldLayoutId id="2147483672" r:id="rId15"/>
    <p:sldLayoutId id="2147483673" r:id="rId16"/>
    <p:sldLayoutId id="214748367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tone.strugstad.qviller@nav.no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8B3E3D1-A64F-6C49-A65E-78234E99B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14" y="2684746"/>
            <a:ext cx="7018486" cy="1396431"/>
          </a:xfrm>
        </p:spPr>
        <p:txBody>
          <a:bodyPr>
            <a:normAutofit fontScale="90000"/>
          </a:bodyPr>
          <a:lstStyle/>
          <a:p>
            <a:r>
              <a:rPr lang="nb-NO" dirty="0"/>
              <a:t>Hvordan innføring av </a:t>
            </a:r>
            <a:r>
              <a:rPr lang="nb-NO" dirty="0" err="1"/>
              <a:t>Kobo</a:t>
            </a:r>
            <a:r>
              <a:rPr lang="nb-NO" dirty="0"/>
              <a:t> endrer det boligsosiale arbeidet i Stange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72C9742-7508-1E46-970C-66D5DB19D6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Bolig for Velferd Innlandet, 29. mai 2024</a:t>
            </a:r>
          </a:p>
          <a:p>
            <a:r>
              <a:rPr lang="nb-NO" sz="1800" dirty="0"/>
              <a:t>Tone Strugstad Qviller, NAV-leder Stange </a:t>
            </a:r>
          </a:p>
        </p:txBody>
      </p:sp>
      <p:pic>
        <p:nvPicPr>
          <p:cNvPr id="3" name="Plassholder for bilde 2" descr="Et bilde som inneholder gress, utendørs, Flyfoto, i luften&#10;&#10;Automatisk generert beskrivelse">
            <a:extLst>
              <a:ext uri="{FF2B5EF4-FFF2-40B4-BE49-F238E27FC236}">
                <a16:creationId xmlns:a16="http://schemas.microsoft.com/office/drawing/2014/main" id="{9486965E-81DF-0D1C-C8B4-CC0F4E2CCA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708" r="20708"/>
          <a:stretch>
            <a:fillRect/>
          </a:stretch>
        </p:blipFill>
        <p:spPr/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1990D6B-EB61-5152-784F-99D8E86B3F6D}"/>
              </a:ext>
            </a:extLst>
          </p:cNvPr>
          <p:cNvSpPr txBox="1"/>
          <p:nvPr/>
        </p:nvSpPr>
        <p:spPr>
          <a:xfrm>
            <a:off x="10876547" y="6488668"/>
            <a:ext cx="1459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Foto: Bane Nor </a:t>
            </a:r>
          </a:p>
        </p:txBody>
      </p:sp>
    </p:spTree>
    <p:extLst>
      <p:ext uri="{BB962C8B-B14F-4D97-AF65-F5344CB8AC3E}">
        <p14:creationId xmlns:p14="http://schemas.microsoft.com/office/powerpoint/2010/main" val="50058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97B3C4-A22C-DE74-9831-79677B18D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Muligheter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FF058B-3AC1-5B61-C0BC-9A36D750B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Ett system for hele kommunen</a:t>
            </a:r>
          </a:p>
          <a:p>
            <a:r>
              <a:rPr lang="nb-NO" dirty="0"/>
              <a:t>Tydeligere rolleavklaring</a:t>
            </a:r>
          </a:p>
          <a:p>
            <a:pPr lvl="1"/>
            <a:r>
              <a:rPr lang="nb-NO" dirty="0"/>
              <a:t>Tvinger fram avklaringer</a:t>
            </a:r>
          </a:p>
          <a:p>
            <a:r>
              <a:rPr lang="nb-NO" dirty="0"/>
              <a:t>Dialogverktøy både med bruker og mellom virksomheter</a:t>
            </a:r>
          </a:p>
          <a:p>
            <a:r>
              <a:rPr lang="nb-NO" dirty="0"/>
              <a:t>Oversikt og verktøy for boliganalyse </a:t>
            </a:r>
          </a:p>
          <a:p>
            <a:pPr lvl="1"/>
            <a:r>
              <a:rPr lang="nb-NO" dirty="0"/>
              <a:t>Hva trenger kommunen EGENTLIG?</a:t>
            </a:r>
          </a:p>
          <a:p>
            <a:r>
              <a:rPr lang="nb-NO" dirty="0"/>
              <a:t>Tverrfaglig boligsosialt arbeid i kommunen</a:t>
            </a:r>
          </a:p>
          <a:p>
            <a:pPr lvl="1"/>
            <a:r>
              <a:rPr lang="nb-NO" dirty="0"/>
              <a:t>Bolig på dagsorden i alle virksomheter</a:t>
            </a:r>
          </a:p>
          <a:p>
            <a:pPr lvl="1"/>
            <a:r>
              <a:rPr lang="nb-NO" dirty="0"/>
              <a:t>Samarbeid for å løse boligsosiale utfordringer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268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ADE23CD-977A-BB7A-F484-BABBE5C1E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 dirty="0"/>
              <a:t>Tone Strugstad Qviller</a:t>
            </a:r>
          </a:p>
          <a:p>
            <a:r>
              <a:rPr lang="nb-NO" dirty="0"/>
              <a:t>NAV-leder Stange</a:t>
            </a:r>
          </a:p>
          <a:p>
            <a:r>
              <a:rPr lang="nb-NO" sz="1800" dirty="0">
                <a:hlinkClick r:id="rId2"/>
              </a:rPr>
              <a:t>tone.strugstad.qviller@nav.no</a:t>
            </a:r>
            <a:r>
              <a:rPr lang="nb-NO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73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0AF60EDD-2EA2-1F97-0B49-7BF87358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454" y="758571"/>
            <a:ext cx="5583792" cy="561702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391C1B-EE7C-1750-C42B-A6DDC0F44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58" y="482400"/>
            <a:ext cx="10854642" cy="1072080"/>
          </a:xfrm>
        </p:spPr>
        <p:txBody>
          <a:bodyPr/>
          <a:lstStyle/>
          <a:p>
            <a:r>
              <a:rPr lang="nb-NO" dirty="0"/>
              <a:t>Stange kommune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DD096A4-93C9-48ED-2E94-ED331A507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50" y="1580170"/>
            <a:ext cx="4732704" cy="4351338"/>
          </a:xfrm>
        </p:spPr>
        <p:txBody>
          <a:bodyPr>
            <a:normAutofit/>
          </a:bodyPr>
          <a:lstStyle/>
          <a:p>
            <a:r>
              <a:rPr lang="nb-NO" sz="2400" dirty="0"/>
              <a:t>21.605 innbyggere (2023)</a:t>
            </a:r>
          </a:p>
          <a:p>
            <a:r>
              <a:rPr lang="nb-NO" sz="2400" dirty="0"/>
              <a:t>Hamarregionen, en region i vekst, god infrastruktur, nærhet til Oslo</a:t>
            </a:r>
          </a:p>
          <a:p>
            <a:r>
              <a:rPr lang="nb-NO" sz="2400" dirty="0"/>
              <a:t>Stort arbeidsmarked i regionen</a:t>
            </a:r>
          </a:p>
          <a:p>
            <a:r>
              <a:rPr lang="nb-NO" sz="2400" dirty="0"/>
              <a:t>Befolkningsøkning, også uten bosetting av flyktninger </a:t>
            </a:r>
          </a:p>
          <a:p>
            <a:r>
              <a:rPr lang="nb-NO" sz="2400" dirty="0"/>
              <a:t>Jord- og skogbrukskommune </a:t>
            </a:r>
          </a:p>
          <a:p>
            <a:r>
              <a:rPr lang="nb-NO" sz="2400" dirty="0"/>
              <a:t>Relativt lavt utdanningsnivå</a:t>
            </a:r>
          </a:p>
        </p:txBody>
      </p:sp>
      <p:sp>
        <p:nvSpPr>
          <p:cNvPr id="18" name="Pil: høyre 17">
            <a:extLst>
              <a:ext uri="{FF2B5EF4-FFF2-40B4-BE49-F238E27FC236}">
                <a16:creationId xmlns:a16="http://schemas.microsoft.com/office/drawing/2014/main" id="{21EED38E-9779-739B-5DD1-F44DDE5F9426}"/>
              </a:ext>
            </a:extLst>
          </p:cNvPr>
          <p:cNvSpPr/>
          <p:nvPr/>
        </p:nvSpPr>
        <p:spPr>
          <a:xfrm rot="7940968">
            <a:off x="8225551" y="3142831"/>
            <a:ext cx="3920399" cy="2946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01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himmel, gress, natur&#10;&#10;Automatisk generert beskrivelse">
            <a:extLst>
              <a:ext uri="{FF2B5EF4-FFF2-40B4-BE49-F238E27FC236}">
                <a16:creationId xmlns:a16="http://schemas.microsoft.com/office/drawing/2014/main" id="{E74D3A88-BD53-B8A3-F51D-76B76B3AD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370"/>
            <a:ext cx="6096000" cy="457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 descr="Et bilde som inneholder utendørs, gress, himmel, landbruk&#10;&#10;Automatisk generert beskrivelse">
            <a:extLst>
              <a:ext uri="{FF2B5EF4-FFF2-40B4-BE49-F238E27FC236}">
                <a16:creationId xmlns:a16="http://schemas.microsoft.com/office/drawing/2014/main" id="{0B0F3EE2-3FBF-8BEB-4782-5F7A954BB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5631"/>
            <a:ext cx="3096491" cy="232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e 8" descr="Et bilde som inneholder himmel, sky, utendørs, person&#10;&#10;Automatisk generert beskrivelse">
            <a:extLst>
              <a:ext uri="{FF2B5EF4-FFF2-40B4-BE49-F238E27FC236}">
                <a16:creationId xmlns:a16="http://schemas.microsoft.com/office/drawing/2014/main" id="{5E34A2C4-B9BC-3555-7508-BE23F1F6E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"/>
            <a:ext cx="6092667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Bilde 10" descr="Et bilde som inneholder blomster, plante, fiol, utendørs&#10;&#10;Automatisk generert beskrivelse">
            <a:extLst>
              <a:ext uri="{FF2B5EF4-FFF2-40B4-BE49-F238E27FC236}">
                <a16:creationId xmlns:a16="http://schemas.microsoft.com/office/drawing/2014/main" id="{20CDB5CE-970F-902B-BC47-0FB0471DD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649" y="3429000"/>
            <a:ext cx="2570018" cy="342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Bilde 12" descr="Et bilde som inneholder utendørs, himmel, tre, solnedgang&#10;&#10;Automatisk generert beskrivelse">
            <a:extLst>
              <a:ext uri="{FF2B5EF4-FFF2-40B4-BE49-F238E27FC236}">
                <a16:creationId xmlns:a16="http://schemas.microsoft.com/office/drawing/2014/main" id="{615FACBD-871B-7339-937C-600A18B19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491" y="4535631"/>
            <a:ext cx="3096492" cy="232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Bilde 14" descr="Et bilde som inneholder utendørs, sky, himmel, gress&#10;&#10;Automatisk generert beskrivelse">
            <a:extLst>
              <a:ext uri="{FF2B5EF4-FFF2-40B4-BE49-F238E27FC236}">
                <a16:creationId xmlns:a16="http://schemas.microsoft.com/office/drawing/2014/main" id="{AD722BC0-DEF4-A11F-3540-1FE5FF6D3A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7" t="19247" r="-1377" b="8787"/>
          <a:stretch/>
        </p:blipFill>
        <p:spPr>
          <a:xfrm>
            <a:off x="6096000" y="3392631"/>
            <a:ext cx="3571141" cy="342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CABF097-7A32-78F7-4795-1D7DBA652BE3}"/>
              </a:ext>
            </a:extLst>
          </p:cNvPr>
          <p:cNvSpPr txBox="1"/>
          <p:nvPr/>
        </p:nvSpPr>
        <p:spPr>
          <a:xfrm>
            <a:off x="4727708" y="4122821"/>
            <a:ext cx="1280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Foto:Dagfinrud</a:t>
            </a:r>
            <a:r>
              <a:rPr lang="nb-NO" sz="14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Foto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85123DE-F41F-5C1C-4C45-DF6E6CBC1CC7}"/>
              </a:ext>
            </a:extLst>
          </p:cNvPr>
          <p:cNvSpPr txBox="1"/>
          <p:nvPr/>
        </p:nvSpPr>
        <p:spPr>
          <a:xfrm>
            <a:off x="4815939" y="6410173"/>
            <a:ext cx="1280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Foto:Dagfinrud</a:t>
            </a:r>
            <a:r>
              <a:rPr lang="nb-NO" sz="14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Foto</a:t>
            </a:r>
          </a:p>
        </p:txBody>
      </p:sp>
    </p:spTree>
    <p:extLst>
      <p:ext uri="{BB962C8B-B14F-4D97-AF65-F5344CB8AC3E}">
        <p14:creationId xmlns:p14="http://schemas.microsoft.com/office/powerpoint/2010/main" val="248052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5901CB9-D80E-BD0E-75DF-B20C2883A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843"/>
            <a:ext cx="12192000" cy="6380462"/>
          </a:xfrm>
          <a:prstGeom prst="rect">
            <a:avLst/>
          </a:prstGeom>
        </p:spPr>
      </p:pic>
      <p:pic>
        <p:nvPicPr>
          <p:cNvPr id="3" name="Bilde 2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129EB539-B5F3-A681-EDF2-056E95211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26" t="12708" r="34249" b="19213"/>
          <a:stretch/>
        </p:blipFill>
        <p:spPr>
          <a:xfrm flipH="1">
            <a:off x="7803339" y="1684421"/>
            <a:ext cx="245754" cy="31778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C04D8FB-95CF-0608-C727-10A939CA3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782" y="2278576"/>
            <a:ext cx="1359300" cy="1150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5689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skjermbilde, programvare, nummer&#10;&#10;Automatisk generert beskrivelse">
            <a:extLst>
              <a:ext uri="{FF2B5EF4-FFF2-40B4-BE49-F238E27FC236}">
                <a16:creationId xmlns:a16="http://schemas.microsoft.com/office/drawing/2014/main" id="{3A8EB5FF-05CE-FE53-C694-CF74C7FB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218" y="969008"/>
            <a:ext cx="7311543" cy="4240693"/>
          </a:xfrm>
          <a:prstGeom prst="rect">
            <a:avLst/>
          </a:prstGeom>
          <a:noFill/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B50D62C-88F8-3AEB-653E-5C88F1D1EF97}"/>
              </a:ext>
            </a:extLst>
          </p:cNvPr>
          <p:cNvSpPr txBox="1"/>
          <p:nvPr/>
        </p:nvSpPr>
        <p:spPr>
          <a:xfrm>
            <a:off x="8915401" y="6272212"/>
            <a:ext cx="37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(Skjermdump: husbanken.no)</a:t>
            </a:r>
          </a:p>
        </p:txBody>
      </p:sp>
    </p:spTree>
    <p:extLst>
      <p:ext uri="{BB962C8B-B14F-4D97-AF65-F5344CB8AC3E}">
        <p14:creationId xmlns:p14="http://schemas.microsoft.com/office/powerpoint/2010/main" val="567574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EBABE1-BC74-CD57-2F4B-401F46F2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Dilemmaer</a:t>
            </a:r>
          </a:p>
        </p:txBody>
      </p:sp>
      <p:pic>
        <p:nvPicPr>
          <p:cNvPr id="10" name="Plassholder for bilde 9" descr="Et bilde som inneholder Font, logo, Grafikk, tekst&#10;&#10;Automatisk generert beskrivelse">
            <a:extLst>
              <a:ext uri="{FF2B5EF4-FFF2-40B4-BE49-F238E27FC236}">
                <a16:creationId xmlns:a16="http://schemas.microsoft.com/office/drawing/2014/main" id="{DEF39A28-075A-FCE8-166B-55CF9DA697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540" r="18540"/>
          <a:stretch>
            <a:fillRect/>
          </a:stretch>
        </p:blipFill>
        <p:spPr/>
      </p:pic>
      <p:pic>
        <p:nvPicPr>
          <p:cNvPr id="12" name="Plassholder for bilde 11" descr="Et bilde som inneholder kunst, design&#10;&#10;Automatisk generert beskrivelse med middels konfidens">
            <a:extLst>
              <a:ext uri="{FF2B5EF4-FFF2-40B4-BE49-F238E27FC236}">
                <a16:creationId xmlns:a16="http://schemas.microsoft.com/office/drawing/2014/main" id="{900944BF-2498-2C43-5814-BB0A1787038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t="10380" b="10380"/>
          <a:stretch>
            <a:fillRect/>
          </a:stretch>
        </p:blipFill>
        <p:spPr/>
      </p:pic>
      <p:pic>
        <p:nvPicPr>
          <p:cNvPr id="14" name="Plassholder for bilde 13" descr="Et bilde som inneholder gress, utendørs, Flyfoto, i luften&#10;&#10;Automatisk generert beskrivelse">
            <a:extLst>
              <a:ext uri="{FF2B5EF4-FFF2-40B4-BE49-F238E27FC236}">
                <a16:creationId xmlns:a16="http://schemas.microsoft.com/office/drawing/2014/main" id="{3475D938-814D-467F-185C-A45586D6180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rcRect l="16699" r="16699"/>
          <a:stretch>
            <a:fillRect/>
          </a:stretch>
        </p:blipFill>
        <p:spPr/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379F6991-22F6-0536-8B3E-75A9CE0856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nb-NO" dirty="0"/>
              <a:t>Boligforetaket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39D7FE9-FE06-9596-26B9-C417AA400F6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nb-NO" dirty="0"/>
              <a:t>Forvaltningsenheten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C8638C0-9D22-6342-42E5-54E27FF9F22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nb-NO" dirty="0"/>
              <a:t>NAV</a:t>
            </a:r>
          </a:p>
        </p:txBody>
      </p:sp>
    </p:spTree>
    <p:extLst>
      <p:ext uri="{BB962C8B-B14F-4D97-AF65-F5344CB8AC3E}">
        <p14:creationId xmlns:p14="http://schemas.microsoft.com/office/powerpoint/2010/main" val="315629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2226D3-98FE-F2E1-489D-49B99712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Visjon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D33B58B-35D8-AB23-351F-1EE521AB33E5}"/>
              </a:ext>
            </a:extLst>
          </p:cNvPr>
          <p:cNvSpPr/>
          <p:nvPr/>
        </p:nvSpPr>
        <p:spPr>
          <a:xfrm>
            <a:off x="188191" y="3461596"/>
            <a:ext cx="1616365" cy="85040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/>
              <a:t>Boligsøknad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764C41A-C954-9FD6-E129-FA97A3C64D99}"/>
              </a:ext>
            </a:extLst>
          </p:cNvPr>
          <p:cNvSpPr/>
          <p:nvPr/>
        </p:nvSpPr>
        <p:spPr>
          <a:xfrm>
            <a:off x="2066631" y="4364916"/>
            <a:ext cx="1616365" cy="85040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Tverrfaglig Boligsosialt team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7D649FD-9A2F-186E-CEA0-BE719B3CE131}"/>
              </a:ext>
            </a:extLst>
          </p:cNvPr>
          <p:cNvSpPr/>
          <p:nvPr/>
        </p:nvSpPr>
        <p:spPr>
          <a:xfrm>
            <a:off x="2128855" y="2959698"/>
            <a:ext cx="1616365" cy="85040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err="1"/>
              <a:t>Kobo</a:t>
            </a:r>
            <a:r>
              <a:rPr lang="nb-NO" sz="1400" dirty="0"/>
              <a:t>-team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CCB80F0-CF9C-DB64-F5CA-2916344A8FA5}"/>
              </a:ext>
            </a:extLst>
          </p:cNvPr>
          <p:cNvSpPr/>
          <p:nvPr/>
        </p:nvSpPr>
        <p:spPr>
          <a:xfrm>
            <a:off x="7296434" y="4574359"/>
            <a:ext cx="1616365" cy="55309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/>
              <a:t>Boligforetak vaktmester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16F6454-FB02-9155-335E-15EEE5586767}"/>
              </a:ext>
            </a:extLst>
          </p:cNvPr>
          <p:cNvSpPr/>
          <p:nvPr/>
        </p:nvSpPr>
        <p:spPr>
          <a:xfrm>
            <a:off x="6571219" y="5107306"/>
            <a:ext cx="1616365" cy="55309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/>
              <a:t>NAV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2A8945-C432-C200-2651-F919C870E429}"/>
              </a:ext>
            </a:extLst>
          </p:cNvPr>
          <p:cNvSpPr/>
          <p:nvPr/>
        </p:nvSpPr>
        <p:spPr>
          <a:xfrm>
            <a:off x="8643592" y="3461596"/>
            <a:ext cx="1616365" cy="55309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/>
              <a:t>Barnevern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510A7B4-1D73-C686-AA57-0BF0333AF03F}"/>
              </a:ext>
            </a:extLst>
          </p:cNvPr>
          <p:cNvSpPr/>
          <p:nvPr/>
        </p:nvSpPr>
        <p:spPr>
          <a:xfrm>
            <a:off x="7970977" y="4007709"/>
            <a:ext cx="1616365" cy="55309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 err="1"/>
              <a:t>Flyktningtj</a:t>
            </a:r>
            <a:r>
              <a:rPr lang="nb-NO" sz="1400" dirty="0"/>
              <a:t>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0B8DCBD-89E4-FA02-7AE1-3AEB8AC231A9}"/>
              </a:ext>
            </a:extLst>
          </p:cNvPr>
          <p:cNvSpPr/>
          <p:nvPr/>
        </p:nvSpPr>
        <p:spPr>
          <a:xfrm>
            <a:off x="5497899" y="5538109"/>
            <a:ext cx="1616365" cy="55309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/>
              <a:t>Stangehjelpa</a:t>
            </a:r>
          </a:p>
        </p:txBody>
      </p:sp>
      <p:sp>
        <p:nvSpPr>
          <p:cNvPr id="14" name="Pil: opp 13">
            <a:extLst>
              <a:ext uri="{FF2B5EF4-FFF2-40B4-BE49-F238E27FC236}">
                <a16:creationId xmlns:a16="http://schemas.microsoft.com/office/drawing/2014/main" id="{7B607AA1-73C4-ECEF-1657-341FE628EC0E}"/>
              </a:ext>
            </a:extLst>
          </p:cNvPr>
          <p:cNvSpPr/>
          <p:nvPr/>
        </p:nvSpPr>
        <p:spPr>
          <a:xfrm>
            <a:off x="6751777" y="755017"/>
            <a:ext cx="2438400" cy="107208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Boligforetak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5C998EB-3947-4637-8224-AE944698EC62}"/>
              </a:ext>
            </a:extLst>
          </p:cNvPr>
          <p:cNvSpPr/>
          <p:nvPr/>
        </p:nvSpPr>
        <p:spPr>
          <a:xfrm>
            <a:off x="9190176" y="765857"/>
            <a:ext cx="1616365" cy="35287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/>
              <a:t>Visning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1953A47-FDEF-9868-8E1C-666293D4857B}"/>
              </a:ext>
            </a:extLst>
          </p:cNvPr>
          <p:cNvSpPr/>
          <p:nvPr/>
        </p:nvSpPr>
        <p:spPr>
          <a:xfrm>
            <a:off x="9190176" y="1142042"/>
            <a:ext cx="1616365" cy="35287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/>
              <a:t>Kontrakt </a:t>
            </a:r>
            <a:endParaRPr lang="nb-NO" sz="1400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8567029-299F-8242-FE5E-1E2F81D1720E}"/>
              </a:ext>
            </a:extLst>
          </p:cNvPr>
          <p:cNvSpPr/>
          <p:nvPr/>
        </p:nvSpPr>
        <p:spPr>
          <a:xfrm>
            <a:off x="9190175" y="1517163"/>
            <a:ext cx="1616365" cy="35287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/>
              <a:t>Følge opp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C7AA5EE-D609-479E-4407-6A573A8308D8}"/>
              </a:ext>
            </a:extLst>
          </p:cNvPr>
          <p:cNvSpPr/>
          <p:nvPr/>
        </p:nvSpPr>
        <p:spPr>
          <a:xfrm>
            <a:off x="5852637" y="3793857"/>
            <a:ext cx="1024046" cy="553094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/>
              <a:t>Privat bolig?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C2A8746-8F48-46F8-1E01-DFD74BBFC190}"/>
              </a:ext>
            </a:extLst>
          </p:cNvPr>
          <p:cNvSpPr/>
          <p:nvPr/>
        </p:nvSpPr>
        <p:spPr>
          <a:xfrm>
            <a:off x="5342105" y="4270474"/>
            <a:ext cx="1024046" cy="553094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/>
              <a:t>Oppfølging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02111FF-9D1A-2C7D-34F1-C02AFD14F78F}"/>
              </a:ext>
            </a:extLst>
          </p:cNvPr>
          <p:cNvSpPr/>
          <p:nvPr/>
        </p:nvSpPr>
        <p:spPr>
          <a:xfrm>
            <a:off x="4718651" y="4724422"/>
            <a:ext cx="1024046" cy="553094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/>
              <a:t>Råd og veil.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6AC2498-B1DD-288B-EC3D-8B99B85D2D59}"/>
              </a:ext>
            </a:extLst>
          </p:cNvPr>
          <p:cNvSpPr/>
          <p:nvPr/>
        </p:nvSpPr>
        <p:spPr>
          <a:xfrm>
            <a:off x="6361242" y="3321487"/>
            <a:ext cx="1024046" cy="553094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 err="1"/>
              <a:t>Komm</a:t>
            </a:r>
            <a:r>
              <a:rPr lang="nb-NO" sz="900" dirty="0"/>
              <a:t>. bolig?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AC4ECE9-F733-82AD-2A7C-72C603620102}"/>
              </a:ext>
            </a:extLst>
          </p:cNvPr>
          <p:cNvSpPr/>
          <p:nvPr/>
        </p:nvSpPr>
        <p:spPr>
          <a:xfrm>
            <a:off x="4015505" y="2328698"/>
            <a:ext cx="1616365" cy="85040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Vedtak og matching i </a:t>
            </a:r>
            <a:r>
              <a:rPr lang="nb-NO" sz="1400" dirty="0" err="1"/>
              <a:t>Kobo</a:t>
            </a:r>
            <a:endParaRPr lang="nb-NO" sz="1400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C4F50A-114A-BB22-65ED-D78FAE97F35D}"/>
              </a:ext>
            </a:extLst>
          </p:cNvPr>
          <p:cNvSpPr/>
          <p:nvPr/>
        </p:nvSpPr>
        <p:spPr>
          <a:xfrm>
            <a:off x="5765792" y="1566702"/>
            <a:ext cx="1237676" cy="93594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Bolig-møte</a:t>
            </a:r>
          </a:p>
        </p:txBody>
      </p:sp>
      <p:sp>
        <p:nvSpPr>
          <p:cNvPr id="3" name="Pil: opp 2">
            <a:extLst>
              <a:ext uri="{FF2B5EF4-FFF2-40B4-BE49-F238E27FC236}">
                <a16:creationId xmlns:a16="http://schemas.microsoft.com/office/drawing/2014/main" id="{EC1765A6-4B8A-D39E-0195-0C306FBFA392}"/>
              </a:ext>
            </a:extLst>
          </p:cNvPr>
          <p:cNvSpPr/>
          <p:nvPr/>
        </p:nvSpPr>
        <p:spPr>
          <a:xfrm rot="3959720">
            <a:off x="1773656" y="3407753"/>
            <a:ext cx="408792" cy="467878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il: opp 3">
            <a:extLst>
              <a:ext uri="{FF2B5EF4-FFF2-40B4-BE49-F238E27FC236}">
                <a16:creationId xmlns:a16="http://schemas.microsoft.com/office/drawing/2014/main" id="{8DD5B062-A880-BD1A-8990-2D0870EFE3D7}"/>
              </a:ext>
            </a:extLst>
          </p:cNvPr>
          <p:cNvSpPr/>
          <p:nvPr/>
        </p:nvSpPr>
        <p:spPr>
          <a:xfrm rot="3959720">
            <a:off x="3750196" y="2765890"/>
            <a:ext cx="184136" cy="467878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Pil: opp 14">
            <a:extLst>
              <a:ext uri="{FF2B5EF4-FFF2-40B4-BE49-F238E27FC236}">
                <a16:creationId xmlns:a16="http://schemas.microsoft.com/office/drawing/2014/main" id="{7EE532F9-35A2-A44A-8CFB-B211B66AC193}"/>
              </a:ext>
            </a:extLst>
          </p:cNvPr>
          <p:cNvSpPr/>
          <p:nvPr/>
        </p:nvSpPr>
        <p:spPr>
          <a:xfrm rot="3959720">
            <a:off x="5596325" y="2151572"/>
            <a:ext cx="184136" cy="467878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Pil: opp 23">
            <a:extLst>
              <a:ext uri="{FF2B5EF4-FFF2-40B4-BE49-F238E27FC236}">
                <a16:creationId xmlns:a16="http://schemas.microsoft.com/office/drawing/2014/main" id="{7062A68F-CA21-1506-31B4-767C87FFF7AB}"/>
              </a:ext>
            </a:extLst>
          </p:cNvPr>
          <p:cNvSpPr/>
          <p:nvPr/>
        </p:nvSpPr>
        <p:spPr>
          <a:xfrm rot="14564377">
            <a:off x="7011051" y="1427465"/>
            <a:ext cx="184136" cy="46787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6" name="Pil: opp 25">
            <a:extLst>
              <a:ext uri="{FF2B5EF4-FFF2-40B4-BE49-F238E27FC236}">
                <a16:creationId xmlns:a16="http://schemas.microsoft.com/office/drawing/2014/main" id="{AC819AEE-956E-CF05-39AC-958A8720820A}"/>
              </a:ext>
            </a:extLst>
          </p:cNvPr>
          <p:cNvSpPr/>
          <p:nvPr/>
        </p:nvSpPr>
        <p:spPr>
          <a:xfrm rot="10800000">
            <a:off x="2702766" y="3865917"/>
            <a:ext cx="184136" cy="467878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il: opp 26">
            <a:extLst>
              <a:ext uri="{FF2B5EF4-FFF2-40B4-BE49-F238E27FC236}">
                <a16:creationId xmlns:a16="http://schemas.microsoft.com/office/drawing/2014/main" id="{B686C100-60EA-8CDA-6440-7611AD25809E}"/>
              </a:ext>
            </a:extLst>
          </p:cNvPr>
          <p:cNvSpPr/>
          <p:nvPr/>
        </p:nvSpPr>
        <p:spPr>
          <a:xfrm>
            <a:off x="2913620" y="3853571"/>
            <a:ext cx="184136" cy="467878"/>
          </a:xfrm>
          <a:prstGeom prst="up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Pil: opp 27">
            <a:extLst>
              <a:ext uri="{FF2B5EF4-FFF2-40B4-BE49-F238E27FC236}">
                <a16:creationId xmlns:a16="http://schemas.microsoft.com/office/drawing/2014/main" id="{4A057FA7-8FD0-9D00-EB4B-E0355EB1CF08}"/>
              </a:ext>
            </a:extLst>
          </p:cNvPr>
          <p:cNvSpPr/>
          <p:nvPr/>
        </p:nvSpPr>
        <p:spPr>
          <a:xfrm rot="7145898" flipH="1">
            <a:off x="4020293" y="3353411"/>
            <a:ext cx="186707" cy="779609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il: opp 28">
            <a:extLst>
              <a:ext uri="{FF2B5EF4-FFF2-40B4-BE49-F238E27FC236}">
                <a16:creationId xmlns:a16="http://schemas.microsoft.com/office/drawing/2014/main" id="{0F835CEB-8DBC-4D40-1AC3-6A1AA8E6CBD5}"/>
              </a:ext>
            </a:extLst>
          </p:cNvPr>
          <p:cNvSpPr/>
          <p:nvPr/>
        </p:nvSpPr>
        <p:spPr>
          <a:xfrm rot="17486882" flipH="1">
            <a:off x="4423731" y="4456479"/>
            <a:ext cx="177729" cy="1910328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8B37E6F-8F8F-CD43-A8F0-A1A01B8869EE}"/>
              </a:ext>
            </a:extLst>
          </p:cNvPr>
          <p:cNvSpPr/>
          <p:nvPr/>
        </p:nvSpPr>
        <p:spPr>
          <a:xfrm>
            <a:off x="214909" y="4185463"/>
            <a:ext cx="1616365" cy="4867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Søknad §6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46F322B0-E4AD-12E2-C952-550982F6C0C6}"/>
              </a:ext>
            </a:extLst>
          </p:cNvPr>
          <p:cNvSpPr txBox="1"/>
          <p:nvPr/>
        </p:nvSpPr>
        <p:spPr>
          <a:xfrm>
            <a:off x="7353246" y="1870040"/>
            <a:ext cx="123767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400" dirty="0"/>
              <a:t>Oppdatere boliger i </a:t>
            </a:r>
            <a:r>
              <a:rPr lang="nb-NO" sz="1400" dirty="0" err="1"/>
              <a:t>Kobo</a:t>
            </a:r>
            <a:endParaRPr lang="nb-NO" sz="14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7BF7A4B-01A4-0193-BE1F-DD482C0B1308}"/>
              </a:ext>
            </a:extLst>
          </p:cNvPr>
          <p:cNvSpPr/>
          <p:nvPr/>
        </p:nvSpPr>
        <p:spPr>
          <a:xfrm>
            <a:off x="4417835" y="3728430"/>
            <a:ext cx="1616365" cy="78280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Vedtak §6 Boligsosial lov/Bistand</a:t>
            </a:r>
          </a:p>
        </p:txBody>
      </p:sp>
    </p:spTree>
    <p:extLst>
      <p:ext uri="{BB962C8B-B14F-4D97-AF65-F5344CB8AC3E}">
        <p14:creationId xmlns:p14="http://schemas.microsoft.com/office/powerpoint/2010/main" val="4063304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2226D3-98FE-F2E1-489D-49B99712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Visjon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D33B58B-35D8-AB23-351F-1EE521AB33E5}"/>
              </a:ext>
            </a:extLst>
          </p:cNvPr>
          <p:cNvSpPr/>
          <p:nvPr/>
        </p:nvSpPr>
        <p:spPr>
          <a:xfrm>
            <a:off x="188191" y="3434258"/>
            <a:ext cx="1616365" cy="850406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rgbClr val="3E3832"/>
                </a:solidFill>
              </a:rPr>
              <a:t>Boligsøknad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764C41A-C954-9FD6-E129-FA97A3C64D99}"/>
              </a:ext>
            </a:extLst>
          </p:cNvPr>
          <p:cNvSpPr/>
          <p:nvPr/>
        </p:nvSpPr>
        <p:spPr>
          <a:xfrm>
            <a:off x="2066631" y="4337578"/>
            <a:ext cx="1616365" cy="85040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Tverrfaglig Boligsosialt team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7D649FD-9A2F-186E-CEA0-BE719B3CE131}"/>
              </a:ext>
            </a:extLst>
          </p:cNvPr>
          <p:cNvSpPr/>
          <p:nvPr/>
        </p:nvSpPr>
        <p:spPr>
          <a:xfrm>
            <a:off x="2128855" y="2959698"/>
            <a:ext cx="1616365" cy="850406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err="1"/>
              <a:t>Kobo</a:t>
            </a:r>
            <a:r>
              <a:rPr lang="nb-NO" sz="1400" dirty="0"/>
              <a:t>-team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CCB80F0-CF9C-DB64-F5CA-2916344A8FA5}"/>
              </a:ext>
            </a:extLst>
          </p:cNvPr>
          <p:cNvSpPr/>
          <p:nvPr/>
        </p:nvSpPr>
        <p:spPr>
          <a:xfrm>
            <a:off x="7296434" y="4547021"/>
            <a:ext cx="1616365" cy="55309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Boligforetak vaktmester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16F6454-FB02-9155-335E-15EEE5586767}"/>
              </a:ext>
            </a:extLst>
          </p:cNvPr>
          <p:cNvSpPr/>
          <p:nvPr/>
        </p:nvSpPr>
        <p:spPr>
          <a:xfrm>
            <a:off x="6571219" y="5079968"/>
            <a:ext cx="1616365" cy="55309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NAV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2A8945-C432-C200-2651-F919C870E429}"/>
              </a:ext>
            </a:extLst>
          </p:cNvPr>
          <p:cNvSpPr/>
          <p:nvPr/>
        </p:nvSpPr>
        <p:spPr>
          <a:xfrm>
            <a:off x="8643592" y="3461596"/>
            <a:ext cx="1616365" cy="55309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Barnevern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510A7B4-1D73-C686-AA57-0BF0333AF03F}"/>
              </a:ext>
            </a:extLst>
          </p:cNvPr>
          <p:cNvSpPr/>
          <p:nvPr/>
        </p:nvSpPr>
        <p:spPr>
          <a:xfrm>
            <a:off x="7970977" y="4007709"/>
            <a:ext cx="1616365" cy="55309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 err="1">
                <a:solidFill>
                  <a:schemeClr val="bg1"/>
                </a:solidFill>
              </a:rPr>
              <a:t>Flyktningtj</a:t>
            </a:r>
            <a:r>
              <a:rPr lang="nb-NO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0B8DCBD-89E4-FA02-7AE1-3AEB8AC231A9}"/>
              </a:ext>
            </a:extLst>
          </p:cNvPr>
          <p:cNvSpPr/>
          <p:nvPr/>
        </p:nvSpPr>
        <p:spPr>
          <a:xfrm>
            <a:off x="5497899" y="5510771"/>
            <a:ext cx="1616365" cy="55309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Stangehjelpa</a:t>
            </a:r>
          </a:p>
        </p:txBody>
      </p:sp>
      <p:sp>
        <p:nvSpPr>
          <p:cNvPr id="14" name="Pil: opp 13">
            <a:extLst>
              <a:ext uri="{FF2B5EF4-FFF2-40B4-BE49-F238E27FC236}">
                <a16:creationId xmlns:a16="http://schemas.microsoft.com/office/drawing/2014/main" id="{7B607AA1-73C4-ECEF-1657-341FE628EC0E}"/>
              </a:ext>
            </a:extLst>
          </p:cNvPr>
          <p:cNvSpPr/>
          <p:nvPr/>
        </p:nvSpPr>
        <p:spPr>
          <a:xfrm>
            <a:off x="6751777" y="755017"/>
            <a:ext cx="2438400" cy="1072080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Boligforetak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5C998EB-3947-4637-8224-AE944698EC62}"/>
              </a:ext>
            </a:extLst>
          </p:cNvPr>
          <p:cNvSpPr/>
          <p:nvPr/>
        </p:nvSpPr>
        <p:spPr>
          <a:xfrm>
            <a:off x="9190176" y="765857"/>
            <a:ext cx="1616365" cy="35287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Visning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1953A47-FDEF-9868-8E1C-666293D4857B}"/>
              </a:ext>
            </a:extLst>
          </p:cNvPr>
          <p:cNvSpPr/>
          <p:nvPr/>
        </p:nvSpPr>
        <p:spPr>
          <a:xfrm>
            <a:off x="9190176" y="1142042"/>
            <a:ext cx="1616365" cy="35287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Kontrakt 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8567029-299F-8242-FE5E-1E2F81D1720E}"/>
              </a:ext>
            </a:extLst>
          </p:cNvPr>
          <p:cNvSpPr/>
          <p:nvPr/>
        </p:nvSpPr>
        <p:spPr>
          <a:xfrm>
            <a:off x="9190175" y="1517163"/>
            <a:ext cx="1616365" cy="35287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Følge opp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C7AA5EE-D609-479E-4407-6A573A8308D8}"/>
              </a:ext>
            </a:extLst>
          </p:cNvPr>
          <p:cNvSpPr/>
          <p:nvPr/>
        </p:nvSpPr>
        <p:spPr>
          <a:xfrm>
            <a:off x="5806917" y="3793857"/>
            <a:ext cx="1024046" cy="55309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/>
              <a:t>Privat bolig?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C2A8746-8F48-46F8-1E01-DFD74BBFC190}"/>
              </a:ext>
            </a:extLst>
          </p:cNvPr>
          <p:cNvSpPr/>
          <p:nvPr/>
        </p:nvSpPr>
        <p:spPr>
          <a:xfrm>
            <a:off x="5296385" y="4270474"/>
            <a:ext cx="1024046" cy="55309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/>
              <a:t>Oppfølging?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02111FF-9D1A-2C7D-34F1-C02AFD14F78F}"/>
              </a:ext>
            </a:extLst>
          </p:cNvPr>
          <p:cNvSpPr/>
          <p:nvPr/>
        </p:nvSpPr>
        <p:spPr>
          <a:xfrm>
            <a:off x="4672931" y="4724422"/>
            <a:ext cx="1024046" cy="55309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/>
              <a:t>Råd og veil.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6AC2498-B1DD-288B-EC3D-8B99B85D2D59}"/>
              </a:ext>
            </a:extLst>
          </p:cNvPr>
          <p:cNvSpPr/>
          <p:nvPr/>
        </p:nvSpPr>
        <p:spPr>
          <a:xfrm>
            <a:off x="6315522" y="3321487"/>
            <a:ext cx="1024046" cy="55309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 err="1"/>
              <a:t>Komm</a:t>
            </a:r>
            <a:r>
              <a:rPr lang="nb-NO" sz="900" dirty="0"/>
              <a:t>. bolig?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AC4ECE9-F733-82AD-2A7C-72C603620102}"/>
              </a:ext>
            </a:extLst>
          </p:cNvPr>
          <p:cNvSpPr/>
          <p:nvPr/>
        </p:nvSpPr>
        <p:spPr>
          <a:xfrm>
            <a:off x="4015505" y="2328698"/>
            <a:ext cx="1616365" cy="850406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Vedtak og matching i </a:t>
            </a:r>
            <a:r>
              <a:rPr lang="nb-NO" sz="1400" dirty="0" err="1"/>
              <a:t>Kobo</a:t>
            </a:r>
            <a:endParaRPr lang="nb-NO" sz="1400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C4F50A-114A-BB22-65ED-D78FAE97F35D}"/>
              </a:ext>
            </a:extLst>
          </p:cNvPr>
          <p:cNvSpPr/>
          <p:nvPr/>
        </p:nvSpPr>
        <p:spPr>
          <a:xfrm>
            <a:off x="5765792" y="1566702"/>
            <a:ext cx="1237676" cy="93594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Bolig-møte</a:t>
            </a:r>
          </a:p>
        </p:txBody>
      </p:sp>
      <p:sp>
        <p:nvSpPr>
          <p:cNvPr id="3" name="Pil: opp 2">
            <a:extLst>
              <a:ext uri="{FF2B5EF4-FFF2-40B4-BE49-F238E27FC236}">
                <a16:creationId xmlns:a16="http://schemas.microsoft.com/office/drawing/2014/main" id="{EC1765A6-4B8A-D39E-0195-0C306FBFA392}"/>
              </a:ext>
            </a:extLst>
          </p:cNvPr>
          <p:cNvSpPr/>
          <p:nvPr/>
        </p:nvSpPr>
        <p:spPr>
          <a:xfrm rot="3959720">
            <a:off x="1773656" y="3407753"/>
            <a:ext cx="408792" cy="467878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il: opp 3">
            <a:extLst>
              <a:ext uri="{FF2B5EF4-FFF2-40B4-BE49-F238E27FC236}">
                <a16:creationId xmlns:a16="http://schemas.microsoft.com/office/drawing/2014/main" id="{8DD5B062-A880-BD1A-8990-2D0870EFE3D7}"/>
              </a:ext>
            </a:extLst>
          </p:cNvPr>
          <p:cNvSpPr/>
          <p:nvPr/>
        </p:nvSpPr>
        <p:spPr>
          <a:xfrm rot="3959720">
            <a:off x="3750196" y="2765890"/>
            <a:ext cx="184136" cy="467878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Pil: opp 14">
            <a:extLst>
              <a:ext uri="{FF2B5EF4-FFF2-40B4-BE49-F238E27FC236}">
                <a16:creationId xmlns:a16="http://schemas.microsoft.com/office/drawing/2014/main" id="{7EE532F9-35A2-A44A-8CFB-B211B66AC193}"/>
              </a:ext>
            </a:extLst>
          </p:cNvPr>
          <p:cNvSpPr/>
          <p:nvPr/>
        </p:nvSpPr>
        <p:spPr>
          <a:xfrm rot="3959720">
            <a:off x="5596325" y="2151572"/>
            <a:ext cx="184136" cy="467878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Pil: opp 23">
            <a:extLst>
              <a:ext uri="{FF2B5EF4-FFF2-40B4-BE49-F238E27FC236}">
                <a16:creationId xmlns:a16="http://schemas.microsoft.com/office/drawing/2014/main" id="{7062A68F-CA21-1506-31B4-767C87FFF7AB}"/>
              </a:ext>
            </a:extLst>
          </p:cNvPr>
          <p:cNvSpPr/>
          <p:nvPr/>
        </p:nvSpPr>
        <p:spPr>
          <a:xfrm rot="14564377">
            <a:off x="7011051" y="1427465"/>
            <a:ext cx="184136" cy="46787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6" name="Pil: opp 25">
            <a:extLst>
              <a:ext uri="{FF2B5EF4-FFF2-40B4-BE49-F238E27FC236}">
                <a16:creationId xmlns:a16="http://schemas.microsoft.com/office/drawing/2014/main" id="{AC819AEE-956E-CF05-39AC-958A8720820A}"/>
              </a:ext>
            </a:extLst>
          </p:cNvPr>
          <p:cNvSpPr/>
          <p:nvPr/>
        </p:nvSpPr>
        <p:spPr>
          <a:xfrm rot="10800000">
            <a:off x="2702766" y="3865917"/>
            <a:ext cx="184136" cy="467878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il: opp 26">
            <a:extLst>
              <a:ext uri="{FF2B5EF4-FFF2-40B4-BE49-F238E27FC236}">
                <a16:creationId xmlns:a16="http://schemas.microsoft.com/office/drawing/2014/main" id="{B686C100-60EA-8CDA-6440-7611AD25809E}"/>
              </a:ext>
            </a:extLst>
          </p:cNvPr>
          <p:cNvSpPr/>
          <p:nvPr/>
        </p:nvSpPr>
        <p:spPr>
          <a:xfrm>
            <a:off x="2913620" y="3853571"/>
            <a:ext cx="184136" cy="467878"/>
          </a:xfrm>
          <a:prstGeom prst="up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Pil: opp 27">
            <a:extLst>
              <a:ext uri="{FF2B5EF4-FFF2-40B4-BE49-F238E27FC236}">
                <a16:creationId xmlns:a16="http://schemas.microsoft.com/office/drawing/2014/main" id="{4A057FA7-8FD0-9D00-EB4B-E0355EB1CF08}"/>
              </a:ext>
            </a:extLst>
          </p:cNvPr>
          <p:cNvSpPr/>
          <p:nvPr/>
        </p:nvSpPr>
        <p:spPr>
          <a:xfrm rot="7145898" flipH="1">
            <a:off x="4020293" y="3353411"/>
            <a:ext cx="186707" cy="779609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il: opp 28">
            <a:extLst>
              <a:ext uri="{FF2B5EF4-FFF2-40B4-BE49-F238E27FC236}">
                <a16:creationId xmlns:a16="http://schemas.microsoft.com/office/drawing/2014/main" id="{0F835CEB-8DBC-4D40-1AC3-6A1AA8E6CBD5}"/>
              </a:ext>
            </a:extLst>
          </p:cNvPr>
          <p:cNvSpPr/>
          <p:nvPr/>
        </p:nvSpPr>
        <p:spPr>
          <a:xfrm rot="17486882" flipH="1">
            <a:off x="4423731" y="4456479"/>
            <a:ext cx="177729" cy="1910328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8B37E6F-8F8F-CD43-A8F0-A1A01B8869EE}"/>
              </a:ext>
            </a:extLst>
          </p:cNvPr>
          <p:cNvSpPr/>
          <p:nvPr/>
        </p:nvSpPr>
        <p:spPr>
          <a:xfrm>
            <a:off x="214909" y="4158125"/>
            <a:ext cx="1616365" cy="48676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Søknad §6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46F322B0-E4AD-12E2-C952-550982F6C0C6}"/>
              </a:ext>
            </a:extLst>
          </p:cNvPr>
          <p:cNvSpPr txBox="1"/>
          <p:nvPr/>
        </p:nvSpPr>
        <p:spPr>
          <a:xfrm>
            <a:off x="7353246" y="1870040"/>
            <a:ext cx="1237676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400" dirty="0"/>
              <a:t>Oppdatere boliger i </a:t>
            </a:r>
            <a:r>
              <a:rPr lang="nb-NO" sz="1400" dirty="0" err="1"/>
              <a:t>Kobo</a:t>
            </a:r>
            <a:endParaRPr lang="nb-NO" sz="14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7BF7A4B-01A4-0193-BE1F-DD482C0B1308}"/>
              </a:ext>
            </a:extLst>
          </p:cNvPr>
          <p:cNvSpPr/>
          <p:nvPr/>
        </p:nvSpPr>
        <p:spPr>
          <a:xfrm>
            <a:off x="4417835" y="3728430"/>
            <a:ext cx="1616365" cy="78280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Vedtak §6 Boligsosial lov/bistand</a:t>
            </a:r>
          </a:p>
        </p:txBody>
      </p:sp>
    </p:spTree>
    <p:extLst>
      <p:ext uri="{BB962C8B-B14F-4D97-AF65-F5344CB8AC3E}">
        <p14:creationId xmlns:p14="http://schemas.microsoft.com/office/powerpoint/2010/main" val="73156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EE32A7-B591-57D2-ED81-3D80CE0F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Humper i vegen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6C570E2-FFCB-0EA9-1B5D-5E997F4CC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Kommunens styringslinjer</a:t>
            </a:r>
          </a:p>
          <a:p>
            <a:pPr lvl="1"/>
            <a:r>
              <a:rPr lang="nb-NO" dirty="0"/>
              <a:t>Hvem gjør hva i kommunen?</a:t>
            </a:r>
          </a:p>
          <a:p>
            <a:pPr lvl="1"/>
            <a:r>
              <a:rPr lang="nb-NO" dirty="0"/>
              <a:t>Forarbeid før innføring</a:t>
            </a:r>
          </a:p>
          <a:p>
            <a:r>
              <a:rPr lang="nb-NO" dirty="0"/>
              <a:t>Delegasjoner og mandat </a:t>
            </a:r>
          </a:p>
          <a:p>
            <a:r>
              <a:rPr lang="nb-NO" dirty="0"/>
              <a:t>Tidsbruk for å gjøre et så godt arbeid som vi ønsker</a:t>
            </a:r>
          </a:p>
          <a:p>
            <a:r>
              <a:rPr lang="nb-NO" dirty="0"/>
              <a:t>Svakheter i </a:t>
            </a:r>
            <a:r>
              <a:rPr lang="nb-NO" dirty="0" err="1"/>
              <a:t>Kobo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Roller og tilganger i </a:t>
            </a:r>
            <a:r>
              <a:rPr lang="nb-NO" dirty="0" err="1"/>
              <a:t>Kobo</a:t>
            </a:r>
            <a:endParaRPr lang="nb-NO" dirty="0"/>
          </a:p>
          <a:p>
            <a:pPr lvl="1"/>
            <a:r>
              <a:rPr lang="nb-NO" dirty="0" err="1"/>
              <a:t>Autotekster</a:t>
            </a:r>
            <a:endParaRPr lang="nb-NO" dirty="0"/>
          </a:p>
          <a:p>
            <a:pPr lvl="1"/>
            <a:r>
              <a:rPr lang="nb-NO" dirty="0"/>
              <a:t>Integrasjon mot andre fagsystemer</a:t>
            </a:r>
          </a:p>
          <a:p>
            <a:pPr lvl="1"/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47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NAV">
      <a:dk1>
        <a:srgbClr val="000000"/>
      </a:dk1>
      <a:lt1>
        <a:srgbClr val="FFFFFF"/>
      </a:lt1>
      <a:dk2>
        <a:srgbClr val="3E3832"/>
      </a:dk2>
      <a:lt2>
        <a:srgbClr val="E9E7E7"/>
      </a:lt2>
      <a:accent1>
        <a:srgbClr val="C30000"/>
      </a:accent1>
      <a:accent2>
        <a:srgbClr val="0067C5"/>
      </a:accent2>
      <a:accent3>
        <a:srgbClr val="A2AD00"/>
      </a:accent3>
      <a:accent4>
        <a:srgbClr val="FF9100"/>
      </a:accent4>
      <a:accent5>
        <a:srgbClr val="06893A"/>
      </a:accent5>
      <a:accent6>
        <a:srgbClr val="634689"/>
      </a:accent6>
      <a:hlink>
        <a:srgbClr val="0067C5"/>
      </a:hlink>
      <a:folHlink>
        <a:srgbClr val="6346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A1FB287-42EA-4442-8B95-FC49B47206AC}" vid="{332084AD-AA22-453E-A7B6-EBA71D8AE16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ABC25B1A7F4546834DC07304BFE463" ma:contentTypeVersion="5" ma:contentTypeDescription="Opprett et nytt dokument." ma:contentTypeScope="" ma:versionID="ffeddab4a80af9fc7656a056ed3b2c28">
  <xsd:schema xmlns:xsd="http://www.w3.org/2001/XMLSchema" xmlns:xs="http://www.w3.org/2001/XMLSchema" xmlns:p="http://schemas.microsoft.com/office/2006/metadata/properties" xmlns:ns2="3edffd6d-c9d2-433e-b06a-63d0c11731a1" xmlns:ns3="a2d28713-6eb6-4aa0-943b-5496727ef1a0" targetNamespace="http://schemas.microsoft.com/office/2006/metadata/properties" ma:root="true" ma:fieldsID="00f2760b3bdaf6ba8ba55dbf27d14b14" ns2:_="" ns3:_="">
    <xsd:import namespace="3edffd6d-c9d2-433e-b06a-63d0c11731a1"/>
    <xsd:import namespace="a2d28713-6eb6-4aa0-943b-5496727ef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dffd6d-c9d2-433e-b06a-63d0c11731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d28713-6eb6-4aa0-943b-5496727ef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BA16CF-69EA-4443-BEE0-73385E2EED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591905-A811-45D1-A44B-D4999240A5F2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30ac3786-78c3-414b-815f-b4fca2e0bd42"/>
    <ds:schemaRef ds:uri="http://schemas.openxmlformats.org/package/2006/metadata/core-properties"/>
    <ds:schemaRef ds:uri="f979e152-3237-4567-8e98-aa352607425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DD5AF8C-6078-4E72-8C99-8834E10BDB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dffd6d-c9d2-433e-b06a-63d0c11731a1"/>
    <ds:schemaRef ds:uri="a2d28713-6eb6-4aa0-943b-5496727ef1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NAV_Lys Grå</Template>
  <TotalTime>141</TotalTime>
  <Words>426</Words>
  <Application>Microsoft Office PowerPoint</Application>
  <PresentationFormat>Widescreen</PresentationFormat>
  <Paragraphs>109</Paragraphs>
  <Slides>11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6" baseType="lpstr">
      <vt:lpstr>Arabic Typesetting</vt:lpstr>
      <vt:lpstr>Arial</vt:lpstr>
      <vt:lpstr>Calibri</vt:lpstr>
      <vt:lpstr>Segoe UI</vt:lpstr>
      <vt:lpstr>Office-tema</vt:lpstr>
      <vt:lpstr>Hvordan innføring av Kobo endrer det boligsosiale arbeidet i Stange</vt:lpstr>
      <vt:lpstr>Stange kommune </vt:lpstr>
      <vt:lpstr>PowerPoint-presentasjon</vt:lpstr>
      <vt:lpstr>PowerPoint-presentasjon</vt:lpstr>
      <vt:lpstr>PowerPoint-presentasjon</vt:lpstr>
      <vt:lpstr>Dilemmaer</vt:lpstr>
      <vt:lpstr>Visjon</vt:lpstr>
      <vt:lpstr>Visjon</vt:lpstr>
      <vt:lpstr>Humper i vegen</vt:lpstr>
      <vt:lpstr>Muligheter 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Hvordan innføring av Kobo endrer det boligsosiale arbeidet i Stange</dc:title>
  <dc:subject/>
  <dc:creator>Qviller, Tone Strugstad</dc:creator>
  <cp:keywords/>
  <dc:description/>
  <cp:lastModifiedBy>Qviller, Tone Strugstad</cp:lastModifiedBy>
  <cp:revision>1</cp:revision>
  <cp:lastPrinted>2020-04-21T11:47:02Z</cp:lastPrinted>
  <dcterms:created xsi:type="dcterms:W3CDTF">2024-05-28T10:14:26Z</dcterms:created>
  <dcterms:modified xsi:type="dcterms:W3CDTF">2024-05-29T19:36:13Z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0x010100B4ABC25B1A7F4546834DC07304BFE463</vt:lpwstr>
  </property>
  <property fmtid="{D5CDD505-2E9C-101B-9397-08002B2CF9AE}" pid="3" name="MSIP_Label_d3491420-1ae2-4120-89e6-e6f668f067e2_Enabled">
    <vt:lpwstr>true</vt:lpwstr>
  </property>
  <property fmtid="{D5CDD505-2E9C-101B-9397-08002B2CF9AE}" pid="4" name="MSIP_Label_d3491420-1ae2-4120-89e6-e6f668f067e2_SetDate">
    <vt:lpwstr>2020-07-17T08:49:13Z</vt:lpwstr>
  </property>
  <property fmtid="{D5CDD505-2E9C-101B-9397-08002B2CF9AE}" pid="5" name="MSIP_Label_d3491420-1ae2-4120-89e6-e6f668f067e2_Method">
    <vt:lpwstr>Standard</vt:lpwstr>
  </property>
  <property fmtid="{D5CDD505-2E9C-101B-9397-08002B2CF9AE}" pid="6" name="MSIP_Label_d3491420-1ae2-4120-89e6-e6f668f067e2_Name">
    <vt:lpwstr>d3491420-1ae2-4120-89e6-e6f668f067e2</vt:lpwstr>
  </property>
  <property fmtid="{D5CDD505-2E9C-101B-9397-08002B2CF9AE}" pid="7" name="MSIP_Label_d3491420-1ae2-4120-89e6-e6f668f067e2_SiteId">
    <vt:lpwstr>62366534-1ec3-4962-8869-9b5535279d0b</vt:lpwstr>
  </property>
  <property fmtid="{D5CDD505-2E9C-101B-9397-08002B2CF9AE}" pid="8" name="MSIP_Label_d3491420-1ae2-4120-89e6-e6f668f067e2_ActionId">
    <vt:lpwstr>decbf3b8-f303-46e2-94e0-ff02031cb784</vt:lpwstr>
  </property>
  <property fmtid="{D5CDD505-2E9C-101B-9397-08002B2CF9AE}" pid="9" name="MSIP_Label_d3491420-1ae2-4120-89e6-e6f668f067e2_ContentBits">
    <vt:lpwstr>0</vt:lpwstr>
  </property>
  <property fmtid="{D5CDD505-2E9C-101B-9397-08002B2CF9AE}" pid="10" name="Order">
    <vt:r8>200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ComplianceAssetId">
    <vt:lpwstr/>
  </property>
  <property fmtid="{D5CDD505-2E9C-101B-9397-08002B2CF9AE}" pid="16" name="TemplateUrl">
    <vt:lpwstr/>
  </property>
</Properties>
</file>