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54" r:id="rId2"/>
  </p:sldIdLst>
  <p:sldSz cx="9144000" cy="6858000" type="screen4x3"/>
  <p:notesSz cx="6808788" cy="9940925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49" autoAdjust="0"/>
    <p:restoredTop sz="99226" autoAdjust="0"/>
  </p:normalViewPr>
  <p:slideViewPr>
    <p:cSldViewPr>
      <p:cViewPr>
        <p:scale>
          <a:sx n="100" d="100"/>
          <a:sy n="100" d="100"/>
        </p:scale>
        <p:origin x="-1278" y="-9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5981" y="0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DA1A102F-2D0B-4A2E-9E5A-E09048E5CE25}" type="datetimeFigureOut">
              <a:rPr lang="nb-NO" smtClean="0"/>
              <a:t>11.02.2015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41733"/>
            <a:ext cx="2951217" cy="49760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5981" y="9441733"/>
            <a:ext cx="2951217" cy="49760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B19696EA-0E96-4A56-B683-A93870FAA7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08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6739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 smtClean="0"/>
            </a:lvl1pPr>
          </a:lstStyle>
          <a:p>
            <a:pPr>
              <a:defRPr/>
            </a:pPr>
            <a:fld id="{598E3692-2C11-4D68-B6E2-F1D647684DCD}" type="datetimeFigureOut">
              <a:rPr lang="nb-NO"/>
              <a:pPr>
                <a:defRPr/>
              </a:pPr>
              <a:t>11.02.2015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pPr lvl="0"/>
            <a:endParaRPr lang="nb-NO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0880" y="4721941"/>
            <a:ext cx="5447030" cy="4473416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1" y="9442154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6739" y="9442154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C2197DC-D309-492A-842B-362C356B52A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83617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2197DC-D309-492A-842B-362C356B52A1}" type="slidenum">
              <a:rPr lang="nb-NO" smtClean="0"/>
              <a:pPr>
                <a:defRPr/>
              </a:pPr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21284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29604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714348" y="3886200"/>
            <a:ext cx="8001056" cy="1752600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DD660-074B-40E1-B5F5-18428BA16548}" type="datetimeFigureOut">
              <a:rPr lang="nb-NO"/>
              <a:pPr>
                <a:defRPr/>
              </a:pPr>
              <a:t>11.02.2015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9A039-9E46-4406-BD73-10E81D2AD1C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5418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BE8FE-1D66-4A80-95E6-0458335584B8}" type="datetimeFigureOut">
              <a:rPr lang="nb-NO"/>
              <a:pPr>
                <a:defRPr/>
              </a:pPr>
              <a:t>11.02.2015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15879-85C3-4014-B599-C5B4BD8D72D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711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129334" y="274638"/>
            <a:ext cx="1300186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54356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CA39B-25C4-43CA-BCC5-BB59AB81785A}" type="datetimeFigureOut">
              <a:rPr lang="nb-NO"/>
              <a:pPr>
                <a:defRPr/>
              </a:pPr>
              <a:t>11.02.2015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EEE3D-DE8C-4F3B-866A-342C8377C46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4924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86808" cy="785818"/>
          </a:xfrm>
        </p:spPr>
        <p:txBody>
          <a:bodyPr/>
          <a:lstStyle>
            <a:lvl1pPr algn="ctr">
              <a:defRPr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CFF29-E84A-4FA4-95C5-A3FEFF07674F}" type="datetimeFigureOut">
              <a:rPr lang="nb-NO"/>
              <a:pPr>
                <a:defRPr/>
              </a:pPr>
              <a:t>11.02.2015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E5912-B846-4CBD-86DC-71C5703AB87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2112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806452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806452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8E8D0-9860-44FE-8F23-FABA0147FC92}" type="datetimeFigureOut">
              <a:rPr lang="nb-NO"/>
              <a:pPr>
                <a:defRPr/>
              </a:pPr>
              <a:t>11.02.2015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45A0D-736D-453A-B898-B3BBA7F2EA1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2920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433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14876" y="1617681"/>
            <a:ext cx="40005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9D40F-48FD-4FAB-B488-99AE830C09AF}" type="datetimeFigureOut">
              <a:rPr lang="nb-NO"/>
              <a:pPr>
                <a:defRPr/>
              </a:pPr>
              <a:t>11.02.2015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4ECC4-6AE2-4BAF-8C67-B522BD7758F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7827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24032"/>
            <a:ext cx="397192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263794"/>
            <a:ext cx="397192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14876" y="1643050"/>
            <a:ext cx="400052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714876" y="2282812"/>
            <a:ext cx="400052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2277-7443-4007-AACE-231DEF8E4373}" type="datetimeFigureOut">
              <a:rPr lang="nb-NO"/>
              <a:pPr>
                <a:defRPr/>
              </a:pPr>
              <a:t>11.02.2015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697EC-6E92-49D9-B448-31FADCE7A9F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0847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DD7DB-0C86-41AA-9D4C-3FE63EC06312}" type="datetimeFigureOut">
              <a:rPr lang="nb-NO"/>
              <a:pPr>
                <a:defRPr/>
              </a:pPr>
              <a:t>11.02.2015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2F06B-07BE-4A86-8FCF-E02439DB0C8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0644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D6C3E-0134-4F5F-A05C-994BF14A34A1}" type="datetimeFigureOut">
              <a:rPr lang="nb-NO"/>
              <a:pPr>
                <a:defRPr/>
              </a:pPr>
              <a:t>11.02.2015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0D632-4CFD-4168-BDF1-2CCEBF77869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421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268604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214678" y="273050"/>
            <a:ext cx="542928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268604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57641-9308-4D26-9DE6-978AD17BE169}" type="datetimeFigureOut">
              <a:rPr lang="nb-NO"/>
              <a:pPr>
                <a:defRPr/>
              </a:pPr>
              <a:t>11.02.2015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C2A92-C5AE-424F-BEF5-FD944260E61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231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14348" y="4800600"/>
            <a:ext cx="8001056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714348" y="612775"/>
            <a:ext cx="8001056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714348" y="5367338"/>
            <a:ext cx="800105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F601B-5FDD-450D-A106-8136145843B1}" type="datetimeFigureOut">
              <a:rPr lang="nb-NO"/>
              <a:pPr>
                <a:defRPr/>
              </a:pPr>
              <a:t>11.02.2015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98445-3C4B-479D-8B04-1685C8E2095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1245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28625" y="785813"/>
            <a:ext cx="8286750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28625" y="1600200"/>
            <a:ext cx="82867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E50569-ED34-47DA-8CA1-83E29DA16D92}" type="datetimeFigureOut">
              <a:rPr lang="nb-NO"/>
              <a:pPr>
                <a:defRPr/>
              </a:pPr>
              <a:t>11.02.2015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63D155-6857-42DE-BEA8-11A4FDC86F6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pic>
        <p:nvPicPr>
          <p:cNvPr id="1031" name="Bilde 7" descr="Riksvåpenet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142875"/>
            <a:ext cx="376237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lassholder for tittel 1"/>
          <p:cNvSpPr txBox="1">
            <a:spLocks/>
          </p:cNvSpPr>
          <p:nvPr/>
        </p:nvSpPr>
        <p:spPr>
          <a:xfrm>
            <a:off x="642938" y="276225"/>
            <a:ext cx="3429000" cy="357188"/>
          </a:xfrm>
          <a:prstGeom prst="rect">
            <a:avLst/>
          </a:prstGeom>
        </p:spPr>
        <p:txBody>
          <a:bodyPr anchor="ctr">
            <a:normAutofit fontScale="850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b-NO" sz="2000" dirty="0">
                <a:latin typeface="+mj-lt"/>
                <a:ea typeface="+mj-ea"/>
                <a:cs typeface="+mj-cs"/>
              </a:rPr>
              <a:t>Fylkesmannen i Møre og Romsdal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2411760" y="1844824"/>
            <a:ext cx="3312368" cy="3600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pic>
        <p:nvPicPr>
          <p:cNvPr id="1026" name="Picture 2" descr="C:\Users\fmmrjoth\Pictures\elev_nervo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884" y="3158070"/>
            <a:ext cx="1080120" cy="973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Sylinder 5"/>
          <p:cNvSpPr txBox="1"/>
          <p:nvPr/>
        </p:nvSpPr>
        <p:spPr>
          <a:xfrm>
            <a:off x="3056758" y="2348880"/>
            <a:ext cx="1947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Opplæringa</a:t>
            </a:r>
            <a:endParaRPr lang="nb-NO" sz="2400" dirty="0"/>
          </a:p>
        </p:txBody>
      </p:sp>
      <p:sp>
        <p:nvSpPr>
          <p:cNvPr id="7" name="TekstSylinder 6"/>
          <p:cNvSpPr txBox="1"/>
          <p:nvPr/>
        </p:nvSpPr>
        <p:spPr>
          <a:xfrm>
            <a:off x="2474266" y="3321858"/>
            <a:ext cx="10438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Arbeids-</a:t>
            </a:r>
          </a:p>
          <a:p>
            <a:r>
              <a:rPr lang="nb-NO" dirty="0" err="1" smtClean="0"/>
              <a:t>måtar</a:t>
            </a:r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4608004" y="3330030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Lærings-</a:t>
            </a:r>
          </a:p>
          <a:p>
            <a:r>
              <a:rPr lang="nb-NO" dirty="0" smtClean="0"/>
              <a:t>miljø</a:t>
            </a:r>
            <a:endParaRPr lang="nb-NO" dirty="0"/>
          </a:p>
        </p:txBody>
      </p:sp>
      <p:sp>
        <p:nvSpPr>
          <p:cNvPr id="9" name="TekstSylinder 8"/>
          <p:cNvSpPr txBox="1"/>
          <p:nvPr/>
        </p:nvSpPr>
        <p:spPr>
          <a:xfrm>
            <a:off x="3479770" y="4581128"/>
            <a:ext cx="1176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Vurdering</a:t>
            </a:r>
            <a:endParaRPr lang="nb-NO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6228184" y="1124744"/>
            <a:ext cx="2210862" cy="369332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nb-NO" dirty="0" smtClean="0"/>
              <a:t>Læreplanen – LK06</a:t>
            </a:r>
            <a:endParaRPr lang="nb-NO" dirty="0"/>
          </a:p>
        </p:txBody>
      </p:sp>
      <p:sp>
        <p:nvSpPr>
          <p:cNvPr id="12" name="TekstSylinder 11"/>
          <p:cNvSpPr txBox="1"/>
          <p:nvPr/>
        </p:nvSpPr>
        <p:spPr>
          <a:xfrm>
            <a:off x="2765653" y="1123782"/>
            <a:ext cx="582211" cy="369332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nb-NO" dirty="0" smtClean="0"/>
              <a:t>IOP</a:t>
            </a:r>
            <a:endParaRPr lang="nb-NO" dirty="0"/>
          </a:p>
        </p:txBody>
      </p:sp>
      <p:sp>
        <p:nvSpPr>
          <p:cNvPr id="13" name="TekstSylinder 12"/>
          <p:cNvSpPr txBox="1"/>
          <p:nvPr/>
        </p:nvSpPr>
        <p:spPr>
          <a:xfrm>
            <a:off x="91927" y="1196752"/>
            <a:ext cx="2121093" cy="369332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nb-NO" dirty="0" smtClean="0"/>
              <a:t>Sakkyndig tilråding</a:t>
            </a:r>
            <a:endParaRPr lang="nb-NO" dirty="0"/>
          </a:p>
        </p:txBody>
      </p:sp>
      <p:sp>
        <p:nvSpPr>
          <p:cNvPr id="14" name="TekstSylinder 13"/>
          <p:cNvSpPr txBox="1"/>
          <p:nvPr/>
        </p:nvSpPr>
        <p:spPr>
          <a:xfrm>
            <a:off x="107504" y="1834744"/>
            <a:ext cx="2180982" cy="369332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nb-NO" dirty="0" smtClean="0"/>
              <a:t>Vedtak om </a:t>
            </a:r>
            <a:r>
              <a:rPr lang="nb-NO" dirty="0" err="1" smtClean="0"/>
              <a:t>spes.uv</a:t>
            </a:r>
            <a:r>
              <a:rPr lang="nb-NO" dirty="0" smtClean="0"/>
              <a:t>.</a:t>
            </a:r>
            <a:endParaRPr lang="nb-NO" dirty="0"/>
          </a:p>
        </p:txBody>
      </p:sp>
      <p:sp>
        <p:nvSpPr>
          <p:cNvPr id="15" name="TekstSylinder 14"/>
          <p:cNvSpPr txBox="1"/>
          <p:nvPr/>
        </p:nvSpPr>
        <p:spPr>
          <a:xfrm>
            <a:off x="5580112" y="5877272"/>
            <a:ext cx="1928733" cy="369332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nb-NO" dirty="0" smtClean="0"/>
              <a:t>Halvårsvurdering</a:t>
            </a:r>
            <a:endParaRPr lang="nb-NO" dirty="0"/>
          </a:p>
        </p:txBody>
      </p:sp>
      <p:sp>
        <p:nvSpPr>
          <p:cNvPr id="16" name="TekstSylinder 15"/>
          <p:cNvSpPr txBox="1"/>
          <p:nvPr/>
        </p:nvSpPr>
        <p:spPr>
          <a:xfrm>
            <a:off x="1076447" y="5877272"/>
            <a:ext cx="1261884" cy="369332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nb-NO" dirty="0" smtClean="0"/>
              <a:t>Årsrapport</a:t>
            </a:r>
            <a:endParaRPr lang="nb-NO" dirty="0"/>
          </a:p>
        </p:txBody>
      </p:sp>
      <p:cxnSp>
        <p:nvCxnSpPr>
          <p:cNvPr id="17" name="Vinkel 16"/>
          <p:cNvCxnSpPr>
            <a:stCxn id="10" idx="1"/>
          </p:cNvCxnSpPr>
          <p:nvPr/>
        </p:nvCxnSpPr>
        <p:spPr>
          <a:xfrm rot="10800000" flipV="1">
            <a:off x="5004048" y="1309410"/>
            <a:ext cx="1224136" cy="82344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Vinkel 18"/>
          <p:cNvCxnSpPr/>
          <p:nvPr/>
        </p:nvCxnSpPr>
        <p:spPr>
          <a:xfrm>
            <a:off x="3343848" y="1282897"/>
            <a:ext cx="348587" cy="66413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Multipliser 19"/>
          <p:cNvSpPr/>
          <p:nvPr/>
        </p:nvSpPr>
        <p:spPr>
          <a:xfrm>
            <a:off x="5261502" y="1412404"/>
            <a:ext cx="709228" cy="71079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2" name="Multipliser 21"/>
          <p:cNvSpPr/>
          <p:nvPr/>
        </p:nvSpPr>
        <p:spPr>
          <a:xfrm>
            <a:off x="3375008" y="1412402"/>
            <a:ext cx="521776" cy="509077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23" name="Rett pil 22"/>
          <p:cNvCxnSpPr>
            <a:stCxn id="13" idx="2"/>
            <a:endCxn id="14" idx="0"/>
          </p:cNvCxnSpPr>
          <p:nvPr/>
        </p:nvCxnSpPr>
        <p:spPr>
          <a:xfrm>
            <a:off x="1152474" y="1566084"/>
            <a:ext cx="45521" cy="2686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tt pil 24"/>
          <p:cNvCxnSpPr>
            <a:stCxn id="14" idx="3"/>
            <a:endCxn id="12" idx="1"/>
          </p:cNvCxnSpPr>
          <p:nvPr/>
        </p:nvCxnSpPr>
        <p:spPr>
          <a:xfrm flipV="1">
            <a:off x="2288486" y="1308448"/>
            <a:ext cx="477167" cy="7109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tt pil 26"/>
          <p:cNvCxnSpPr>
            <a:stCxn id="12" idx="3"/>
            <a:endCxn id="10" idx="1"/>
          </p:cNvCxnSpPr>
          <p:nvPr/>
        </p:nvCxnSpPr>
        <p:spPr>
          <a:xfrm>
            <a:off x="3347864" y="1308448"/>
            <a:ext cx="2880320" cy="962"/>
          </a:xfrm>
          <a:prstGeom prst="straightConnector1">
            <a:avLst/>
          </a:prstGeom>
          <a:ln w="254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tt pil 28"/>
          <p:cNvCxnSpPr/>
          <p:nvPr/>
        </p:nvCxnSpPr>
        <p:spPr>
          <a:xfrm>
            <a:off x="4283968" y="1308448"/>
            <a:ext cx="0" cy="613031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e 29"/>
          <p:cNvSpPr/>
          <p:nvPr/>
        </p:nvSpPr>
        <p:spPr>
          <a:xfrm>
            <a:off x="3851920" y="980728"/>
            <a:ext cx="1512168" cy="6342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Sam-ordning!!</a:t>
            </a:r>
            <a:endParaRPr lang="nb-NO" dirty="0"/>
          </a:p>
        </p:txBody>
      </p:sp>
      <p:cxnSp>
        <p:nvCxnSpPr>
          <p:cNvPr id="1024" name="Vinkel 1023"/>
          <p:cNvCxnSpPr>
            <a:stCxn id="4" idx="4"/>
            <a:endCxn id="15" idx="1"/>
          </p:cNvCxnSpPr>
          <p:nvPr/>
        </p:nvCxnSpPr>
        <p:spPr>
          <a:xfrm rot="16200000" flipH="1">
            <a:off x="4515671" y="4997497"/>
            <a:ext cx="616714" cy="151216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Vinkel 1026"/>
          <p:cNvCxnSpPr>
            <a:stCxn id="4" idx="4"/>
            <a:endCxn id="16" idx="3"/>
          </p:cNvCxnSpPr>
          <p:nvPr/>
        </p:nvCxnSpPr>
        <p:spPr>
          <a:xfrm rot="5400000">
            <a:off x="2894781" y="4888775"/>
            <a:ext cx="616714" cy="172961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9" name="TekstSylinder 1028"/>
          <p:cNvSpPr txBox="1"/>
          <p:nvPr/>
        </p:nvSpPr>
        <p:spPr>
          <a:xfrm>
            <a:off x="6084168" y="1691627"/>
            <a:ext cx="20162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n-NO" sz="1200" i="1" dirty="0">
                <a:solidFill>
                  <a:prstClr val="black"/>
                </a:solidFill>
              </a:rPr>
              <a:t>Elevane skal få rettleiing i kva for kompetansemål frå LK06 eller mål i IOP-en som opplæringa er knytt til.</a:t>
            </a:r>
          </a:p>
          <a:p>
            <a:pPr marL="171450" indent="-17145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n-NO" sz="1200" i="1" dirty="0">
                <a:solidFill>
                  <a:prstClr val="black"/>
                </a:solidFill>
              </a:rPr>
              <a:t>Elevane skal få rettleiing i kva det blir lagt vekt på i vurderinga i faget.</a:t>
            </a:r>
          </a:p>
          <a:p>
            <a:pPr marL="171450" indent="-17145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n-NO" sz="1200" i="1" dirty="0">
                <a:solidFill>
                  <a:prstClr val="black"/>
                </a:solidFill>
              </a:rPr>
              <a:t>Elevane skal få tilbakemeldingar på kva dei meistrar, og rettleiing i kva dei må gjere for å auke sin kompetanse. </a:t>
            </a:r>
          </a:p>
          <a:p>
            <a:pPr marL="171450" indent="-17145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n-NO" sz="1200" i="1" dirty="0">
                <a:solidFill>
                  <a:prstClr val="black"/>
                </a:solidFill>
              </a:rPr>
              <a:t>Elevane skal involverast i vurderinga av eige læringsarbeid.</a:t>
            </a:r>
          </a:p>
        </p:txBody>
      </p:sp>
      <p:sp>
        <p:nvSpPr>
          <p:cNvPr id="1030" name="TekstSylinder 1029"/>
          <p:cNvSpPr txBox="1"/>
          <p:nvPr/>
        </p:nvSpPr>
        <p:spPr>
          <a:xfrm>
            <a:off x="5703176" y="4765794"/>
            <a:ext cx="3074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Aft>
                <a:spcPts val="0"/>
              </a:spcAft>
            </a:pPr>
            <a:r>
              <a:rPr lang="nn-NO" sz="1200" i="1" dirty="0">
                <a:solidFill>
                  <a:prstClr val="black"/>
                </a:solidFill>
              </a:rPr>
              <a:t>Skulen må ha implementert rutine som sikrar at det i halvårsvurderinga blir gjeve informasjon om elevane sin kompetanse i faga og rettleiing om korleis elevane kan auke kompetansen sin. </a:t>
            </a:r>
          </a:p>
        </p:txBody>
      </p:sp>
      <p:sp>
        <p:nvSpPr>
          <p:cNvPr id="28" name="TekstSylinder 27"/>
          <p:cNvSpPr txBox="1"/>
          <p:nvPr/>
        </p:nvSpPr>
        <p:spPr>
          <a:xfrm>
            <a:off x="390769" y="4964023"/>
            <a:ext cx="2663934" cy="369332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nb-NO" dirty="0" err="1" smtClean="0"/>
              <a:t>Tilfredsstillande</a:t>
            </a:r>
            <a:r>
              <a:rPr lang="nb-NO" dirty="0" smtClean="0"/>
              <a:t> utbytte?</a:t>
            </a:r>
            <a:endParaRPr lang="nb-NO" dirty="0"/>
          </a:p>
        </p:txBody>
      </p:sp>
      <p:sp>
        <p:nvSpPr>
          <p:cNvPr id="31" name="TekstSylinder 30"/>
          <p:cNvSpPr txBox="1"/>
          <p:nvPr/>
        </p:nvSpPr>
        <p:spPr>
          <a:xfrm>
            <a:off x="132439" y="3976361"/>
            <a:ext cx="2394630" cy="369332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nb-NO" dirty="0" smtClean="0"/>
              <a:t>Tiltak i ordinær oppl.?</a:t>
            </a:r>
            <a:endParaRPr lang="nb-NO" dirty="0"/>
          </a:p>
        </p:txBody>
      </p:sp>
      <p:cxnSp>
        <p:nvCxnSpPr>
          <p:cNvPr id="18" name="Buet linje 17"/>
          <p:cNvCxnSpPr>
            <a:stCxn id="1029" idx="1"/>
          </p:cNvCxnSpPr>
          <p:nvPr/>
        </p:nvCxnSpPr>
        <p:spPr>
          <a:xfrm rot="10800000" flipV="1">
            <a:off x="4355976" y="3215121"/>
            <a:ext cx="1728192" cy="1523494"/>
          </a:xfrm>
          <a:prstGeom prst="curvedConnector3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tt pil 23"/>
          <p:cNvCxnSpPr>
            <a:stCxn id="28" idx="0"/>
            <a:endCxn id="31" idx="2"/>
          </p:cNvCxnSpPr>
          <p:nvPr/>
        </p:nvCxnSpPr>
        <p:spPr>
          <a:xfrm flipH="1" flipV="1">
            <a:off x="1329754" y="4345693"/>
            <a:ext cx="392982" cy="6183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Buet linje 1024"/>
          <p:cNvCxnSpPr>
            <a:stCxn id="31" idx="0"/>
            <a:endCxn id="13" idx="3"/>
          </p:cNvCxnSpPr>
          <p:nvPr/>
        </p:nvCxnSpPr>
        <p:spPr>
          <a:xfrm rot="5400000" flipH="1" flipV="1">
            <a:off x="473916" y="2237257"/>
            <a:ext cx="2594943" cy="883266"/>
          </a:xfrm>
          <a:prstGeom prst="curvedConnector4">
            <a:avLst>
              <a:gd name="adj1" fmla="val 46442"/>
              <a:gd name="adj2" fmla="val 12588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91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  <p:bldP spid="8" grpId="0"/>
      <p:bldP spid="9" grpId="0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0" grpId="0" animBg="1"/>
      <p:bldP spid="22" grpId="0" animBg="1"/>
      <p:bldP spid="30" grpId="0" animBg="1"/>
      <p:bldP spid="1029" grpId="0"/>
      <p:bldP spid="1030" grpId="0"/>
      <p:bldP spid="28" grpId="0" animBg="1"/>
      <p:bldP spid="31" grpId="0" animBg="1"/>
    </p:bldLst>
  </p:timing>
</p:sld>
</file>

<file path=ppt/theme/theme1.xml><?xml version="1.0" encoding="utf-8"?>
<a:theme xmlns:a="http://schemas.openxmlformats.org/drawingml/2006/main" name="Lysbildemal vannmerk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2140</TotalTime>
  <Words>126</Words>
  <Application>Microsoft Office PowerPoint</Application>
  <PresentationFormat>Skjermfremvisning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Lysbildemal vannmerke</vt:lpstr>
      <vt:lpstr>PowerPoint-presentasjon</vt:lpstr>
    </vt:vector>
  </TitlesOfParts>
  <Company>Fylkesmannen i Møre og Romsdal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Elin Røshol</dc:creator>
  <cp:lastModifiedBy>Malme Tone</cp:lastModifiedBy>
  <cp:revision>102</cp:revision>
  <cp:lastPrinted>2015-02-10T08:04:01Z</cp:lastPrinted>
  <dcterms:created xsi:type="dcterms:W3CDTF">2010-03-04T10:15:16Z</dcterms:created>
  <dcterms:modified xsi:type="dcterms:W3CDTF">2015-02-11T11:17:27Z</dcterms:modified>
</cp:coreProperties>
</file>