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3529-979C-455D-BF49-E46B7207CDFC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514D-5ACD-4D02-8E27-0BCC39568485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 helt konkret tiltak for forenkling – for kommuner og regioner – som IKKE er varslet</a:t>
            </a:r>
            <a:r>
              <a:rPr lang="nb-NO" baseline="0" dirty="0" smtClean="0"/>
              <a:t> i oppgavemeldingen – er å se på statens mangfoldige regionale inndeling. Her ser dere 28 statlige etaters ulike regionale inndeling.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Staten har gjennomgående valgt en inndeling som innbyrdes er veldig forskjellig – og forskjellig fra fylkesinndelingen.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Stortinget har sagt at som prinsipp skal ikke statlige regioninndelinger gå på tvers av fylkesgrenser. Det er et prinsipp som etter hvert er uthulet – senest i politireformen finner vi eksempler på at det prinsippet brytes.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Fram mot 2017 – når også det regionale folkevalgte nivået vil kunne endres – bør staten se på sin egen organisering og mulighetene for å samkjøre det sterkere internt – og samkjøre det sterkere med den grunnleggende inndelingen i fylker eller regioner. Det vil ikke bli gjort uten </a:t>
            </a:r>
            <a:r>
              <a:rPr lang="nb-NO" baseline="0" smtClean="0"/>
              <a:t>at Stortinget ber om det.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4D37E-E944-41DA-B626-797D9C614B5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2743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B165-A353-4AFF-9875-B11711472C0F}" type="datetimeFigureOut">
              <a:rPr lang="nb-NO" smtClean="0"/>
              <a:t>28.04.2015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1BEA-59CC-4124-B955-EE3DF940B73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>
                <a:solidFill>
                  <a:srgbClr val="0070C0"/>
                </a:solidFill>
              </a:rPr>
              <a:t>Kommunereforma</a:t>
            </a:r>
            <a:r>
              <a:rPr lang="nb-NO" dirty="0" smtClean="0">
                <a:solidFill>
                  <a:srgbClr val="0070C0"/>
                </a:solidFill>
              </a:rPr>
              <a:t> i </a:t>
            </a:r>
            <a:r>
              <a:rPr lang="nb-NO" dirty="0" err="1" smtClean="0">
                <a:solidFill>
                  <a:srgbClr val="0070C0"/>
                </a:solidFill>
              </a:rPr>
              <a:t>samanheng</a:t>
            </a:r>
            <a:r>
              <a:rPr lang="nb-NO" dirty="0" smtClean="0">
                <a:solidFill>
                  <a:srgbClr val="0070C0"/>
                </a:solidFill>
              </a:rPr>
              <a:t/>
            </a:r>
            <a:br>
              <a:rPr lang="nb-NO" dirty="0" smtClean="0">
                <a:solidFill>
                  <a:srgbClr val="0070C0"/>
                </a:solidFill>
              </a:rPr>
            </a:br>
            <a:r>
              <a:rPr lang="nb-NO" dirty="0" smtClean="0">
                <a:solidFill>
                  <a:srgbClr val="0070C0"/>
                </a:solidFill>
              </a:rPr>
              <a:t>med </a:t>
            </a:r>
            <a:r>
              <a:rPr lang="nb-NO" dirty="0" err="1" smtClean="0">
                <a:solidFill>
                  <a:srgbClr val="0070C0"/>
                </a:solidFill>
              </a:rPr>
              <a:t>dei</a:t>
            </a:r>
            <a:r>
              <a:rPr lang="nb-NO" dirty="0" smtClean="0">
                <a:solidFill>
                  <a:srgbClr val="0070C0"/>
                </a:solidFill>
              </a:rPr>
              <a:t> andre reformene</a:t>
            </a:r>
            <a:br>
              <a:rPr lang="nb-NO" dirty="0" smtClean="0">
                <a:solidFill>
                  <a:srgbClr val="0070C0"/>
                </a:solidFill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Fylkesmannen sin tenketank 30.04.15</a:t>
            </a:r>
            <a:endParaRPr lang="nb-NO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– Staten ser ut som et lappeteppe</a:t>
            </a:r>
            <a:endParaRPr lang="nb-NO" dirty="0"/>
          </a:p>
        </p:txBody>
      </p:sp>
      <p:pic>
        <p:nvPicPr>
          <p:cNvPr id="4098" name="Picture 2" descr="Regionsinndeling av politidistrikter, tollregioner og kriminalomsorg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-3703638"/>
            <a:ext cx="4286250" cy="2409825"/>
          </a:xfrm>
          <a:prstGeom prst="rect">
            <a:avLst/>
          </a:prstGeom>
          <a:noFill/>
        </p:spPr>
      </p:pic>
      <p:pic>
        <p:nvPicPr>
          <p:cNvPr id="4100" name="Picture 4" descr="Regionsinndeling av politidistrikter, tollregioner og kriminalomsorg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-3703638"/>
            <a:ext cx="4286250" cy="2409825"/>
          </a:xfrm>
          <a:prstGeom prst="rect">
            <a:avLst/>
          </a:prstGeom>
          <a:noFill/>
        </p:spPr>
      </p:pic>
      <p:pic>
        <p:nvPicPr>
          <p:cNvPr id="4101" name="Picture 5" descr="C:\Users\rsj\Pictures\nGTy-gqrlcOA5VKc9GimXQ6nGSd4DfHqpO_INx_vlO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1869"/>
            <a:ext cx="8259003" cy="4643395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6372200" y="5949280"/>
            <a:ext cx="182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/>
              <a:t>Nrk</a:t>
            </a:r>
            <a:r>
              <a:rPr lang="nb-NO" sz="2000" dirty="0" smtClean="0"/>
              <a:t> 23.04.15</a:t>
            </a:r>
            <a:endParaRPr lang="nb-NO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39189"/>
            <a:ext cx="6856596" cy="6583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98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165</Words>
  <Application>Microsoft Office PowerPoint</Application>
  <PresentationFormat>Skjermfremvisning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Office-tema</vt:lpstr>
      <vt:lpstr>Kommunereforma i samanheng med dei andre reformene </vt:lpstr>
      <vt:lpstr>– Staten ser ut som et lappeteppe</vt:lpstr>
      <vt:lpstr>Lysbilde 3</vt:lpstr>
    </vt:vector>
  </TitlesOfParts>
  <Company>Volda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Kommunereforma i samanheng med dei andre reformene </dc:title>
  <dc:creator>rsj</dc:creator>
  <cp:lastModifiedBy>rsj</cp:lastModifiedBy>
  <cp:revision>2</cp:revision>
  <dcterms:created xsi:type="dcterms:W3CDTF">2015-04-28T14:18:54Z</dcterms:created>
  <dcterms:modified xsi:type="dcterms:W3CDTF">2015-04-28T14:36:08Z</dcterms:modified>
</cp:coreProperties>
</file>