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263" r:id="rId4"/>
    <p:sldId id="270" r:id="rId5"/>
    <p:sldId id="262" r:id="rId6"/>
    <p:sldId id="272" r:id="rId7"/>
    <p:sldId id="264" r:id="rId8"/>
    <p:sldId id="273" r:id="rId9"/>
    <p:sldId id="260" r:id="rId10"/>
    <p:sldId id="267" r:id="rId11"/>
    <p:sldId id="271" r:id="rId12"/>
    <p:sldId id="265" r:id="rId13"/>
  </p:sldIdLst>
  <p:sldSz cx="9144000" cy="6858000" type="screen4x3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E5DF2A"/>
    <a:srgbClr val="E5D235"/>
    <a:srgbClr val="FD4E41"/>
    <a:srgbClr val="FD2717"/>
    <a:srgbClr val="20D412"/>
    <a:srgbClr val="5AF04E"/>
    <a:srgbClr val="6D5560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2520" y="-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F744D8-FF0F-4B2D-ADFD-7A39C24C947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639F97B4-51E7-49F8-9A8D-72A4677A5090}">
      <dgm:prSet phldrT="[Tekst]" custT="1"/>
      <dgm:spPr/>
      <dgm:t>
        <a:bodyPr/>
        <a:lstStyle/>
        <a:p>
          <a:r>
            <a:rPr lang="nb-NO" sz="3200" b="1" dirty="0" smtClean="0"/>
            <a:t>Natur</a:t>
          </a:r>
          <a:endParaRPr lang="nb-NO" sz="5300" b="1" dirty="0"/>
        </a:p>
      </dgm:t>
    </dgm:pt>
    <dgm:pt modelId="{63FC746B-D402-4315-A89A-478F70AFF901}" type="parTrans" cxnId="{8ADE78CE-6054-42A6-8A59-5B67548B7C2D}">
      <dgm:prSet/>
      <dgm:spPr/>
      <dgm:t>
        <a:bodyPr/>
        <a:lstStyle/>
        <a:p>
          <a:endParaRPr lang="nb-NO"/>
        </a:p>
      </dgm:t>
    </dgm:pt>
    <dgm:pt modelId="{C0ECF49D-DE8B-493F-ACFB-F0C00A41B978}" type="sibTrans" cxnId="{8ADE78CE-6054-42A6-8A59-5B67548B7C2D}">
      <dgm:prSet/>
      <dgm:spPr/>
      <dgm:t>
        <a:bodyPr/>
        <a:lstStyle/>
        <a:p>
          <a:endParaRPr lang="nb-NO"/>
        </a:p>
      </dgm:t>
    </dgm:pt>
    <dgm:pt modelId="{D361A0E3-A1C4-481C-8A1A-65EAE908C852}">
      <dgm:prSet phldrT="[Tekst]" custT="1"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r>
            <a:rPr lang="nb-NO" sz="1600" b="1" dirty="0" smtClean="0"/>
            <a:t>Uvær</a:t>
          </a:r>
        </a:p>
        <a:p>
          <a:r>
            <a:rPr lang="nb-NO" sz="1600" b="1" dirty="0" smtClean="0"/>
            <a:t>Flom </a:t>
          </a:r>
        </a:p>
        <a:p>
          <a:r>
            <a:rPr lang="nb-NO" sz="1600" b="1" dirty="0" smtClean="0"/>
            <a:t>Skred</a:t>
          </a:r>
          <a:endParaRPr lang="nb-NO" sz="1600" b="1" dirty="0"/>
        </a:p>
      </dgm:t>
    </dgm:pt>
    <dgm:pt modelId="{91F5A65D-A233-4754-B2C3-37EA66F66C45}" type="parTrans" cxnId="{9B71AD39-7450-4611-803E-ABF42F08BA67}">
      <dgm:prSet/>
      <dgm:spPr/>
      <dgm:t>
        <a:bodyPr/>
        <a:lstStyle/>
        <a:p>
          <a:endParaRPr lang="nb-NO"/>
        </a:p>
      </dgm:t>
    </dgm:pt>
    <dgm:pt modelId="{588A1E2F-6385-40D6-BC55-F8886748CCFA}" type="sibTrans" cxnId="{9B71AD39-7450-4611-803E-ABF42F08BA67}">
      <dgm:prSet/>
      <dgm:spPr/>
      <dgm:t>
        <a:bodyPr/>
        <a:lstStyle/>
        <a:p>
          <a:endParaRPr lang="nb-NO"/>
        </a:p>
      </dgm:t>
    </dgm:pt>
    <dgm:pt modelId="{7234AB0A-E9CC-4CA9-92D4-5C88E7333F54}">
      <dgm:prSet phldrT="[Tekst]" custT="1"/>
      <dgm:spPr/>
      <dgm:t>
        <a:bodyPr/>
        <a:lstStyle/>
        <a:p>
          <a:r>
            <a:rPr lang="nb-NO" sz="3200" b="1" dirty="0" smtClean="0"/>
            <a:t>Ekom</a:t>
          </a:r>
          <a:endParaRPr lang="nb-NO" sz="5300" b="1" dirty="0"/>
        </a:p>
      </dgm:t>
    </dgm:pt>
    <dgm:pt modelId="{4F9C1D8A-C7ED-4E0B-B3DF-CFF1A3803FB4}" type="parTrans" cxnId="{F9921898-D698-40B9-AF42-1E5654A261D1}">
      <dgm:prSet/>
      <dgm:spPr/>
      <dgm:t>
        <a:bodyPr/>
        <a:lstStyle/>
        <a:p>
          <a:endParaRPr lang="nb-NO"/>
        </a:p>
      </dgm:t>
    </dgm:pt>
    <dgm:pt modelId="{9CBB3584-C71E-4AC7-8832-BBA5AE34FDCD}" type="sibTrans" cxnId="{F9921898-D698-40B9-AF42-1E5654A261D1}">
      <dgm:prSet/>
      <dgm:spPr/>
      <dgm:t>
        <a:bodyPr/>
        <a:lstStyle/>
        <a:p>
          <a:endParaRPr lang="nb-NO"/>
        </a:p>
      </dgm:t>
    </dgm:pt>
    <dgm:pt modelId="{AC709C45-FD09-41F8-8B5A-BCF7F864EC86}">
      <dgm:prSet phldrT="[Tekst]" custT="1"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r>
            <a:rPr lang="nb-NO" sz="1600" b="1" dirty="0" smtClean="0"/>
            <a:t>Kabelbrudd</a:t>
          </a:r>
        </a:p>
        <a:p>
          <a:r>
            <a:rPr lang="nb-NO" sz="1600" b="1" dirty="0" smtClean="0"/>
            <a:t>Teknisk</a:t>
          </a:r>
        </a:p>
        <a:p>
          <a:r>
            <a:rPr lang="nb-NO" sz="1600" b="1" dirty="0" smtClean="0"/>
            <a:t>Uvær</a:t>
          </a:r>
        </a:p>
      </dgm:t>
    </dgm:pt>
    <dgm:pt modelId="{EEACA834-2405-47A1-8443-81DD93602CF6}" type="parTrans" cxnId="{3A310AE5-74D2-4084-AFDA-FC23F6114BFB}">
      <dgm:prSet/>
      <dgm:spPr/>
      <dgm:t>
        <a:bodyPr/>
        <a:lstStyle/>
        <a:p>
          <a:endParaRPr lang="nb-NO"/>
        </a:p>
      </dgm:t>
    </dgm:pt>
    <dgm:pt modelId="{9AA98AE7-05F3-4399-BCD4-256383CC462F}" type="sibTrans" cxnId="{3A310AE5-74D2-4084-AFDA-FC23F6114BFB}">
      <dgm:prSet/>
      <dgm:spPr/>
      <dgm:t>
        <a:bodyPr/>
        <a:lstStyle/>
        <a:p>
          <a:endParaRPr lang="nb-NO"/>
        </a:p>
      </dgm:t>
    </dgm:pt>
    <dgm:pt modelId="{C603C471-EF3A-4F75-956B-6CD36328E632}">
      <dgm:prSet phldrT="[Tekst]" custT="1"/>
      <dgm:spPr/>
      <dgm:t>
        <a:bodyPr/>
        <a:lstStyle/>
        <a:p>
          <a:r>
            <a:rPr lang="nb-NO" sz="3200" b="1" dirty="0" smtClean="0"/>
            <a:t>Kraft</a:t>
          </a:r>
          <a:endParaRPr lang="nb-NO" sz="5600" b="1" dirty="0"/>
        </a:p>
      </dgm:t>
    </dgm:pt>
    <dgm:pt modelId="{E708519A-0887-4EEF-A7E9-FE0214E78F89}" type="parTrans" cxnId="{39EDB523-E8F4-4CFF-B66A-BFC6948B4C69}">
      <dgm:prSet/>
      <dgm:spPr/>
      <dgm:t>
        <a:bodyPr/>
        <a:lstStyle/>
        <a:p>
          <a:endParaRPr lang="nb-NO"/>
        </a:p>
      </dgm:t>
    </dgm:pt>
    <dgm:pt modelId="{A0029CE3-C6FE-4B29-B786-35979D3D36C2}" type="sibTrans" cxnId="{39EDB523-E8F4-4CFF-B66A-BFC6948B4C69}">
      <dgm:prSet/>
      <dgm:spPr/>
      <dgm:t>
        <a:bodyPr/>
        <a:lstStyle/>
        <a:p>
          <a:endParaRPr lang="nb-NO"/>
        </a:p>
      </dgm:t>
    </dgm:pt>
    <dgm:pt modelId="{1C1AEB0B-BBF7-4A99-8058-0FA9BC25DBE9}">
      <dgm:prSet phldrT="[Tekst]" custT="1"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r>
            <a:rPr lang="nb-NO" sz="1600" b="1" dirty="0" smtClean="0"/>
            <a:t>Uvær</a:t>
          </a:r>
        </a:p>
        <a:p>
          <a:r>
            <a:rPr lang="nb-NO" sz="1600" b="1" dirty="0" smtClean="0"/>
            <a:t> Teknisk</a:t>
          </a:r>
        </a:p>
        <a:p>
          <a:r>
            <a:rPr lang="nb-NO" sz="1600" b="1" dirty="0" smtClean="0"/>
            <a:t>Kabelbrudd</a:t>
          </a:r>
        </a:p>
      </dgm:t>
    </dgm:pt>
    <dgm:pt modelId="{C6C093D2-24C5-48B3-B676-390D2A72CC21}" type="parTrans" cxnId="{BB1EE93A-C6FD-4F36-AC21-77EDA20FA683}">
      <dgm:prSet/>
      <dgm:spPr/>
      <dgm:t>
        <a:bodyPr/>
        <a:lstStyle/>
        <a:p>
          <a:endParaRPr lang="nb-NO"/>
        </a:p>
      </dgm:t>
    </dgm:pt>
    <dgm:pt modelId="{16408D48-C5EC-43E0-A82F-E146872CCE26}" type="sibTrans" cxnId="{BB1EE93A-C6FD-4F36-AC21-77EDA20FA683}">
      <dgm:prSet/>
      <dgm:spPr/>
      <dgm:t>
        <a:bodyPr/>
        <a:lstStyle/>
        <a:p>
          <a:endParaRPr lang="nb-NO"/>
        </a:p>
      </dgm:t>
    </dgm:pt>
    <dgm:pt modelId="{C9234C77-B93B-4E14-A638-6E092D512728}" type="pres">
      <dgm:prSet presAssocID="{3BF744D8-FF0F-4B2D-ADFD-7A39C24C947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AAFFB17A-EFFA-4D7E-8BC6-E4ABD71D966C}" type="pres">
      <dgm:prSet presAssocID="{639F97B4-51E7-49F8-9A8D-72A4677A5090}" presName="compNode" presStyleCnt="0"/>
      <dgm:spPr/>
    </dgm:pt>
    <dgm:pt modelId="{CDD16BF9-BDB9-47A9-A6ED-ED2CD1C7FCDE}" type="pres">
      <dgm:prSet presAssocID="{639F97B4-51E7-49F8-9A8D-72A4677A5090}" presName="aNode" presStyleLbl="bgShp" presStyleIdx="0" presStyleCnt="3"/>
      <dgm:spPr/>
      <dgm:t>
        <a:bodyPr/>
        <a:lstStyle/>
        <a:p>
          <a:endParaRPr lang="nb-NO"/>
        </a:p>
      </dgm:t>
    </dgm:pt>
    <dgm:pt modelId="{7B8EB065-3B0A-4ED4-A48A-84383D8ED47C}" type="pres">
      <dgm:prSet presAssocID="{639F97B4-51E7-49F8-9A8D-72A4677A5090}" presName="textNode" presStyleLbl="bgShp" presStyleIdx="0" presStyleCnt="3"/>
      <dgm:spPr/>
      <dgm:t>
        <a:bodyPr/>
        <a:lstStyle/>
        <a:p>
          <a:endParaRPr lang="nb-NO"/>
        </a:p>
      </dgm:t>
    </dgm:pt>
    <dgm:pt modelId="{F281ACC0-C48D-4FD9-A758-3546A169D4D1}" type="pres">
      <dgm:prSet presAssocID="{639F97B4-51E7-49F8-9A8D-72A4677A5090}" presName="compChildNode" presStyleCnt="0"/>
      <dgm:spPr/>
    </dgm:pt>
    <dgm:pt modelId="{40928306-EC4D-49B2-9638-86C9311D043D}" type="pres">
      <dgm:prSet presAssocID="{639F97B4-51E7-49F8-9A8D-72A4677A5090}" presName="theInnerList" presStyleCnt="0"/>
      <dgm:spPr/>
    </dgm:pt>
    <dgm:pt modelId="{3910BEAD-EB21-41DF-9BAE-F27A5EFA5A63}" type="pres">
      <dgm:prSet presAssocID="{D361A0E3-A1C4-481C-8A1A-65EAE908C852}" presName="childNode" presStyleLbl="node1" presStyleIdx="0" presStyleCnt="3" custScaleX="112124" custScaleY="10127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085F46B-D78E-44BD-A0DA-D30E81320C17}" type="pres">
      <dgm:prSet presAssocID="{639F97B4-51E7-49F8-9A8D-72A4677A5090}" presName="aSpace" presStyleCnt="0"/>
      <dgm:spPr/>
    </dgm:pt>
    <dgm:pt modelId="{F73EF42B-FB0F-4E60-9884-A35067A9ACB3}" type="pres">
      <dgm:prSet presAssocID="{7234AB0A-E9CC-4CA9-92D4-5C88E7333F54}" presName="compNode" presStyleCnt="0"/>
      <dgm:spPr/>
    </dgm:pt>
    <dgm:pt modelId="{59E59A8E-C87C-41BB-8EE7-B303FCF22A80}" type="pres">
      <dgm:prSet presAssocID="{7234AB0A-E9CC-4CA9-92D4-5C88E7333F54}" presName="aNode" presStyleLbl="bgShp" presStyleIdx="1" presStyleCnt="3"/>
      <dgm:spPr/>
      <dgm:t>
        <a:bodyPr/>
        <a:lstStyle/>
        <a:p>
          <a:endParaRPr lang="nb-NO"/>
        </a:p>
      </dgm:t>
    </dgm:pt>
    <dgm:pt modelId="{BCBC85AF-7282-4255-AD21-4186F4D2F4D6}" type="pres">
      <dgm:prSet presAssocID="{7234AB0A-E9CC-4CA9-92D4-5C88E7333F54}" presName="textNode" presStyleLbl="bgShp" presStyleIdx="1" presStyleCnt="3"/>
      <dgm:spPr/>
      <dgm:t>
        <a:bodyPr/>
        <a:lstStyle/>
        <a:p>
          <a:endParaRPr lang="nb-NO"/>
        </a:p>
      </dgm:t>
    </dgm:pt>
    <dgm:pt modelId="{05116B20-C484-438C-9401-4624111DACFC}" type="pres">
      <dgm:prSet presAssocID="{7234AB0A-E9CC-4CA9-92D4-5C88E7333F54}" presName="compChildNode" presStyleCnt="0"/>
      <dgm:spPr/>
    </dgm:pt>
    <dgm:pt modelId="{B04EBCFA-BA34-4EA1-9D7E-2F83590806E2}" type="pres">
      <dgm:prSet presAssocID="{7234AB0A-E9CC-4CA9-92D4-5C88E7333F54}" presName="theInnerList" presStyleCnt="0"/>
      <dgm:spPr/>
    </dgm:pt>
    <dgm:pt modelId="{9FCF9752-68CB-4FCB-BD89-E4753DEF8B93}" type="pres">
      <dgm:prSet presAssocID="{AC709C45-FD09-41F8-8B5A-BCF7F864EC86}" presName="childNode" presStyleLbl="node1" presStyleIdx="1" presStyleCnt="3" custScaleX="111007" custScaleY="10127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578A1F6-EB18-4793-9728-8D709567EFC1}" type="pres">
      <dgm:prSet presAssocID="{7234AB0A-E9CC-4CA9-92D4-5C88E7333F54}" presName="aSpace" presStyleCnt="0"/>
      <dgm:spPr/>
    </dgm:pt>
    <dgm:pt modelId="{0AB9E47C-391B-4A32-80B9-058445913894}" type="pres">
      <dgm:prSet presAssocID="{C603C471-EF3A-4F75-956B-6CD36328E632}" presName="compNode" presStyleCnt="0"/>
      <dgm:spPr/>
    </dgm:pt>
    <dgm:pt modelId="{A5B2C4E9-37B6-4C9B-A445-7446F71FCB84}" type="pres">
      <dgm:prSet presAssocID="{C603C471-EF3A-4F75-956B-6CD36328E632}" presName="aNode" presStyleLbl="bgShp" presStyleIdx="2" presStyleCnt="3"/>
      <dgm:spPr/>
      <dgm:t>
        <a:bodyPr/>
        <a:lstStyle/>
        <a:p>
          <a:endParaRPr lang="nb-NO"/>
        </a:p>
      </dgm:t>
    </dgm:pt>
    <dgm:pt modelId="{B867E38D-6B71-456B-B24C-49752CAF3CDE}" type="pres">
      <dgm:prSet presAssocID="{C603C471-EF3A-4F75-956B-6CD36328E632}" presName="textNode" presStyleLbl="bgShp" presStyleIdx="2" presStyleCnt="3"/>
      <dgm:spPr/>
      <dgm:t>
        <a:bodyPr/>
        <a:lstStyle/>
        <a:p>
          <a:endParaRPr lang="nb-NO"/>
        </a:p>
      </dgm:t>
    </dgm:pt>
    <dgm:pt modelId="{00FFBA78-BDBC-4809-8AEC-985517763C60}" type="pres">
      <dgm:prSet presAssocID="{C603C471-EF3A-4F75-956B-6CD36328E632}" presName="compChildNode" presStyleCnt="0"/>
      <dgm:spPr/>
    </dgm:pt>
    <dgm:pt modelId="{9364FEE0-82AE-40C1-8EB8-B633CA4CE74E}" type="pres">
      <dgm:prSet presAssocID="{C603C471-EF3A-4F75-956B-6CD36328E632}" presName="theInnerList" presStyleCnt="0"/>
      <dgm:spPr/>
    </dgm:pt>
    <dgm:pt modelId="{BF91ED5D-C74A-4323-9E9E-A7CB15294904}" type="pres">
      <dgm:prSet presAssocID="{1C1AEB0B-BBF7-4A99-8058-0FA9BC25DBE9}" presName="childNode" presStyleLbl="node1" presStyleIdx="2" presStyleCnt="3" custScaleX="114452" custScaleY="10038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0A4E02CA-6079-FA42-9067-422C456CBF2F}" type="presOf" srcId="{AC709C45-FD09-41F8-8B5A-BCF7F864EC86}" destId="{9FCF9752-68CB-4FCB-BD89-E4753DEF8B93}" srcOrd="0" destOrd="0" presId="urn:microsoft.com/office/officeart/2005/8/layout/lProcess2"/>
    <dgm:cxn modelId="{07F0EEB1-4059-884A-8D00-A76D0A90F634}" type="presOf" srcId="{7234AB0A-E9CC-4CA9-92D4-5C88E7333F54}" destId="{59E59A8E-C87C-41BB-8EE7-B303FCF22A80}" srcOrd="0" destOrd="0" presId="urn:microsoft.com/office/officeart/2005/8/layout/lProcess2"/>
    <dgm:cxn modelId="{E53A36FE-4934-5C40-8D70-D17753A71AA5}" type="presOf" srcId="{C603C471-EF3A-4F75-956B-6CD36328E632}" destId="{B867E38D-6B71-456B-B24C-49752CAF3CDE}" srcOrd="1" destOrd="0" presId="urn:microsoft.com/office/officeart/2005/8/layout/lProcess2"/>
    <dgm:cxn modelId="{8ADE78CE-6054-42A6-8A59-5B67548B7C2D}" srcId="{3BF744D8-FF0F-4B2D-ADFD-7A39C24C9470}" destId="{639F97B4-51E7-49F8-9A8D-72A4677A5090}" srcOrd="0" destOrd="0" parTransId="{63FC746B-D402-4315-A89A-478F70AFF901}" sibTransId="{C0ECF49D-DE8B-493F-ACFB-F0C00A41B978}"/>
    <dgm:cxn modelId="{AA17BC93-38DB-AC4D-AE38-E2E6C8B62823}" type="presOf" srcId="{3BF744D8-FF0F-4B2D-ADFD-7A39C24C9470}" destId="{C9234C77-B93B-4E14-A638-6E092D512728}" srcOrd="0" destOrd="0" presId="urn:microsoft.com/office/officeart/2005/8/layout/lProcess2"/>
    <dgm:cxn modelId="{F7A02404-6E2A-5D4F-A6C5-0C8D2102CC5F}" type="presOf" srcId="{D361A0E3-A1C4-481C-8A1A-65EAE908C852}" destId="{3910BEAD-EB21-41DF-9BAE-F27A5EFA5A63}" srcOrd="0" destOrd="0" presId="urn:microsoft.com/office/officeart/2005/8/layout/lProcess2"/>
    <dgm:cxn modelId="{BB1EE93A-C6FD-4F36-AC21-77EDA20FA683}" srcId="{C603C471-EF3A-4F75-956B-6CD36328E632}" destId="{1C1AEB0B-BBF7-4A99-8058-0FA9BC25DBE9}" srcOrd="0" destOrd="0" parTransId="{C6C093D2-24C5-48B3-B676-390D2A72CC21}" sibTransId="{16408D48-C5EC-43E0-A82F-E146872CCE26}"/>
    <dgm:cxn modelId="{3A310AE5-74D2-4084-AFDA-FC23F6114BFB}" srcId="{7234AB0A-E9CC-4CA9-92D4-5C88E7333F54}" destId="{AC709C45-FD09-41F8-8B5A-BCF7F864EC86}" srcOrd="0" destOrd="0" parTransId="{EEACA834-2405-47A1-8443-81DD93602CF6}" sibTransId="{9AA98AE7-05F3-4399-BCD4-256383CC462F}"/>
    <dgm:cxn modelId="{F9921898-D698-40B9-AF42-1E5654A261D1}" srcId="{3BF744D8-FF0F-4B2D-ADFD-7A39C24C9470}" destId="{7234AB0A-E9CC-4CA9-92D4-5C88E7333F54}" srcOrd="1" destOrd="0" parTransId="{4F9C1D8A-C7ED-4E0B-B3DF-CFF1A3803FB4}" sibTransId="{9CBB3584-C71E-4AC7-8832-BBA5AE34FDCD}"/>
    <dgm:cxn modelId="{B945DBFE-87C5-9C44-AB31-8EB319041647}" type="presOf" srcId="{1C1AEB0B-BBF7-4A99-8058-0FA9BC25DBE9}" destId="{BF91ED5D-C74A-4323-9E9E-A7CB15294904}" srcOrd="0" destOrd="0" presId="urn:microsoft.com/office/officeart/2005/8/layout/lProcess2"/>
    <dgm:cxn modelId="{0D9FB06E-2FDC-D447-B40A-A382198811E7}" type="presOf" srcId="{639F97B4-51E7-49F8-9A8D-72A4677A5090}" destId="{CDD16BF9-BDB9-47A9-A6ED-ED2CD1C7FCDE}" srcOrd="0" destOrd="0" presId="urn:microsoft.com/office/officeart/2005/8/layout/lProcess2"/>
    <dgm:cxn modelId="{C4D7A01D-0664-0741-AC89-0C7273249CA9}" type="presOf" srcId="{639F97B4-51E7-49F8-9A8D-72A4677A5090}" destId="{7B8EB065-3B0A-4ED4-A48A-84383D8ED47C}" srcOrd="1" destOrd="0" presId="urn:microsoft.com/office/officeart/2005/8/layout/lProcess2"/>
    <dgm:cxn modelId="{39EDB523-E8F4-4CFF-B66A-BFC6948B4C69}" srcId="{3BF744D8-FF0F-4B2D-ADFD-7A39C24C9470}" destId="{C603C471-EF3A-4F75-956B-6CD36328E632}" srcOrd="2" destOrd="0" parTransId="{E708519A-0887-4EEF-A7E9-FE0214E78F89}" sibTransId="{A0029CE3-C6FE-4B29-B786-35979D3D36C2}"/>
    <dgm:cxn modelId="{AA3343A6-4511-2C40-98C7-F5C59E79857D}" type="presOf" srcId="{7234AB0A-E9CC-4CA9-92D4-5C88E7333F54}" destId="{BCBC85AF-7282-4255-AD21-4186F4D2F4D6}" srcOrd="1" destOrd="0" presId="urn:microsoft.com/office/officeart/2005/8/layout/lProcess2"/>
    <dgm:cxn modelId="{9B71AD39-7450-4611-803E-ABF42F08BA67}" srcId="{639F97B4-51E7-49F8-9A8D-72A4677A5090}" destId="{D361A0E3-A1C4-481C-8A1A-65EAE908C852}" srcOrd="0" destOrd="0" parTransId="{91F5A65D-A233-4754-B2C3-37EA66F66C45}" sibTransId="{588A1E2F-6385-40D6-BC55-F8886748CCFA}"/>
    <dgm:cxn modelId="{9A557CC0-9EFE-4745-8642-3251AD7330F2}" type="presOf" srcId="{C603C471-EF3A-4F75-956B-6CD36328E632}" destId="{A5B2C4E9-37B6-4C9B-A445-7446F71FCB84}" srcOrd="0" destOrd="0" presId="urn:microsoft.com/office/officeart/2005/8/layout/lProcess2"/>
    <dgm:cxn modelId="{EE222458-FB69-4B42-84FC-6E2DCA0DCE48}" type="presParOf" srcId="{C9234C77-B93B-4E14-A638-6E092D512728}" destId="{AAFFB17A-EFFA-4D7E-8BC6-E4ABD71D966C}" srcOrd="0" destOrd="0" presId="urn:microsoft.com/office/officeart/2005/8/layout/lProcess2"/>
    <dgm:cxn modelId="{396E35AB-D0C9-1041-8365-5E7DA529FBC4}" type="presParOf" srcId="{AAFFB17A-EFFA-4D7E-8BC6-E4ABD71D966C}" destId="{CDD16BF9-BDB9-47A9-A6ED-ED2CD1C7FCDE}" srcOrd="0" destOrd="0" presId="urn:microsoft.com/office/officeart/2005/8/layout/lProcess2"/>
    <dgm:cxn modelId="{B0FE4C11-7D79-584A-9F72-57D4D6FF73BF}" type="presParOf" srcId="{AAFFB17A-EFFA-4D7E-8BC6-E4ABD71D966C}" destId="{7B8EB065-3B0A-4ED4-A48A-84383D8ED47C}" srcOrd="1" destOrd="0" presId="urn:microsoft.com/office/officeart/2005/8/layout/lProcess2"/>
    <dgm:cxn modelId="{CD2A2ABD-5380-9747-84B6-FF591CFB6309}" type="presParOf" srcId="{AAFFB17A-EFFA-4D7E-8BC6-E4ABD71D966C}" destId="{F281ACC0-C48D-4FD9-A758-3546A169D4D1}" srcOrd="2" destOrd="0" presId="urn:microsoft.com/office/officeart/2005/8/layout/lProcess2"/>
    <dgm:cxn modelId="{82ACDFE0-826B-1A41-8142-932DB849535E}" type="presParOf" srcId="{F281ACC0-C48D-4FD9-A758-3546A169D4D1}" destId="{40928306-EC4D-49B2-9638-86C9311D043D}" srcOrd="0" destOrd="0" presId="urn:microsoft.com/office/officeart/2005/8/layout/lProcess2"/>
    <dgm:cxn modelId="{FA47E265-2969-024F-8AE5-E27EB0DD1A48}" type="presParOf" srcId="{40928306-EC4D-49B2-9638-86C9311D043D}" destId="{3910BEAD-EB21-41DF-9BAE-F27A5EFA5A63}" srcOrd="0" destOrd="0" presId="urn:microsoft.com/office/officeart/2005/8/layout/lProcess2"/>
    <dgm:cxn modelId="{7CD0C85E-0EB9-DF41-A5B4-0402BCB1DE40}" type="presParOf" srcId="{C9234C77-B93B-4E14-A638-6E092D512728}" destId="{D085F46B-D78E-44BD-A0DA-D30E81320C17}" srcOrd="1" destOrd="0" presId="urn:microsoft.com/office/officeart/2005/8/layout/lProcess2"/>
    <dgm:cxn modelId="{CDF2D55F-525A-B046-8920-5CFF8B7FDCBC}" type="presParOf" srcId="{C9234C77-B93B-4E14-A638-6E092D512728}" destId="{F73EF42B-FB0F-4E60-9884-A35067A9ACB3}" srcOrd="2" destOrd="0" presId="urn:microsoft.com/office/officeart/2005/8/layout/lProcess2"/>
    <dgm:cxn modelId="{1DDC8CF0-D7EB-A348-B9CA-D607202E098A}" type="presParOf" srcId="{F73EF42B-FB0F-4E60-9884-A35067A9ACB3}" destId="{59E59A8E-C87C-41BB-8EE7-B303FCF22A80}" srcOrd="0" destOrd="0" presId="urn:microsoft.com/office/officeart/2005/8/layout/lProcess2"/>
    <dgm:cxn modelId="{90C7FEE7-A1C2-4F49-9F73-7738348444A2}" type="presParOf" srcId="{F73EF42B-FB0F-4E60-9884-A35067A9ACB3}" destId="{BCBC85AF-7282-4255-AD21-4186F4D2F4D6}" srcOrd="1" destOrd="0" presId="urn:microsoft.com/office/officeart/2005/8/layout/lProcess2"/>
    <dgm:cxn modelId="{947A36DB-14D0-8149-86B7-2685477191A2}" type="presParOf" srcId="{F73EF42B-FB0F-4E60-9884-A35067A9ACB3}" destId="{05116B20-C484-438C-9401-4624111DACFC}" srcOrd="2" destOrd="0" presId="urn:microsoft.com/office/officeart/2005/8/layout/lProcess2"/>
    <dgm:cxn modelId="{3317651A-0C20-354F-8E38-D83A5D153A13}" type="presParOf" srcId="{05116B20-C484-438C-9401-4624111DACFC}" destId="{B04EBCFA-BA34-4EA1-9D7E-2F83590806E2}" srcOrd="0" destOrd="0" presId="urn:microsoft.com/office/officeart/2005/8/layout/lProcess2"/>
    <dgm:cxn modelId="{7F0C14FB-EED1-9A4A-B016-94CE4B1D8580}" type="presParOf" srcId="{B04EBCFA-BA34-4EA1-9D7E-2F83590806E2}" destId="{9FCF9752-68CB-4FCB-BD89-E4753DEF8B93}" srcOrd="0" destOrd="0" presId="urn:microsoft.com/office/officeart/2005/8/layout/lProcess2"/>
    <dgm:cxn modelId="{A210C4BF-653F-9540-BA53-8072482C81D8}" type="presParOf" srcId="{C9234C77-B93B-4E14-A638-6E092D512728}" destId="{0578A1F6-EB18-4793-9728-8D709567EFC1}" srcOrd="3" destOrd="0" presId="urn:microsoft.com/office/officeart/2005/8/layout/lProcess2"/>
    <dgm:cxn modelId="{37CDB423-43DA-6140-A847-8C29D750AD21}" type="presParOf" srcId="{C9234C77-B93B-4E14-A638-6E092D512728}" destId="{0AB9E47C-391B-4A32-80B9-058445913894}" srcOrd="4" destOrd="0" presId="urn:microsoft.com/office/officeart/2005/8/layout/lProcess2"/>
    <dgm:cxn modelId="{1577C526-AF7F-774F-AA02-5F3300986475}" type="presParOf" srcId="{0AB9E47C-391B-4A32-80B9-058445913894}" destId="{A5B2C4E9-37B6-4C9B-A445-7446F71FCB84}" srcOrd="0" destOrd="0" presId="urn:microsoft.com/office/officeart/2005/8/layout/lProcess2"/>
    <dgm:cxn modelId="{6B3C9FA9-1AE1-A44A-9B67-C279E6B2C504}" type="presParOf" srcId="{0AB9E47C-391B-4A32-80B9-058445913894}" destId="{B867E38D-6B71-456B-B24C-49752CAF3CDE}" srcOrd="1" destOrd="0" presId="urn:microsoft.com/office/officeart/2005/8/layout/lProcess2"/>
    <dgm:cxn modelId="{91686FF5-E1E3-CB49-B30C-578F6CB51F03}" type="presParOf" srcId="{0AB9E47C-391B-4A32-80B9-058445913894}" destId="{00FFBA78-BDBC-4809-8AEC-985517763C60}" srcOrd="2" destOrd="0" presId="urn:microsoft.com/office/officeart/2005/8/layout/lProcess2"/>
    <dgm:cxn modelId="{5D703EB7-C4BD-964B-B38C-1E9B240612A3}" type="presParOf" srcId="{00FFBA78-BDBC-4809-8AEC-985517763C60}" destId="{9364FEE0-82AE-40C1-8EB8-B633CA4CE74E}" srcOrd="0" destOrd="0" presId="urn:microsoft.com/office/officeart/2005/8/layout/lProcess2"/>
    <dgm:cxn modelId="{7A54A0D3-B686-9B4B-81EE-7E5AD0D25ACD}" type="presParOf" srcId="{9364FEE0-82AE-40C1-8EB8-B633CA4CE74E}" destId="{BF91ED5D-C74A-4323-9E9E-A7CB1529490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E7376-2CF5-48D9-8AA4-A3868204220B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9FBB4693-7499-4BBE-B7B5-54302A1C4A5D}">
      <dgm:prSet phldrT="[Tekst]" custT="1"/>
      <dgm:spPr>
        <a:solidFill>
          <a:srgbClr val="00B050"/>
        </a:solidFill>
      </dgm:spPr>
      <dgm:t>
        <a:bodyPr/>
        <a:lstStyle/>
        <a:p>
          <a:r>
            <a:rPr lang="nb-NO" sz="2000" b="1" dirty="0" smtClean="0"/>
            <a:t>Normalsituasjon</a:t>
          </a:r>
          <a:endParaRPr lang="nb-NO" sz="1400" b="1" dirty="0"/>
        </a:p>
      </dgm:t>
    </dgm:pt>
    <dgm:pt modelId="{53E619A4-5BAB-4F12-86A7-185DB88C99F5}" type="parTrans" cxnId="{F3CFC8BE-C764-47F6-B542-17D37E64384C}">
      <dgm:prSet/>
      <dgm:spPr/>
      <dgm:t>
        <a:bodyPr/>
        <a:lstStyle/>
        <a:p>
          <a:endParaRPr lang="nb-NO" sz="1100"/>
        </a:p>
      </dgm:t>
    </dgm:pt>
    <dgm:pt modelId="{511769E6-C3CF-4B0E-88D3-9F1D1D8B4047}" type="sibTrans" cxnId="{F3CFC8BE-C764-47F6-B542-17D37E64384C}">
      <dgm:prSet/>
      <dgm:spPr/>
      <dgm:t>
        <a:bodyPr/>
        <a:lstStyle/>
        <a:p>
          <a:endParaRPr lang="nb-NO" sz="1100"/>
        </a:p>
      </dgm:t>
    </dgm:pt>
    <dgm:pt modelId="{265D9EAE-4845-4A72-BF60-45D739716C42}">
      <dgm:prSet phldrT="[Tekst]" custT="1"/>
      <dgm:spPr>
        <a:solidFill>
          <a:srgbClr val="00B050"/>
        </a:solidFill>
      </dgm:spPr>
      <dgm:t>
        <a:bodyPr/>
        <a:lstStyle/>
        <a:p>
          <a:r>
            <a:rPr lang="nb-NO" sz="2000" b="1" dirty="0" smtClean="0"/>
            <a:t>Normalisering</a:t>
          </a:r>
          <a:endParaRPr lang="nb-NO" sz="1400" b="1" dirty="0"/>
        </a:p>
      </dgm:t>
    </dgm:pt>
    <dgm:pt modelId="{094FA944-6DF2-451C-978C-7EA85AB35715}" type="parTrans" cxnId="{B925C96F-3618-43FD-9482-1FBDC14DB831}">
      <dgm:prSet/>
      <dgm:spPr/>
      <dgm:t>
        <a:bodyPr/>
        <a:lstStyle/>
        <a:p>
          <a:endParaRPr lang="nb-NO" sz="1100"/>
        </a:p>
      </dgm:t>
    </dgm:pt>
    <dgm:pt modelId="{9CC5F410-1EDC-4E6F-B4F9-55E3898215BB}" type="sibTrans" cxnId="{B925C96F-3618-43FD-9482-1FBDC14DB831}">
      <dgm:prSet/>
      <dgm:spPr/>
      <dgm:t>
        <a:bodyPr/>
        <a:lstStyle/>
        <a:p>
          <a:endParaRPr lang="nb-NO" sz="1100"/>
        </a:p>
      </dgm:t>
    </dgm:pt>
    <dgm:pt modelId="{19AF4BAD-985F-BD45-B4D5-F5877EB05501}">
      <dgm:prSet phldrT="[Tekst]" custT="1"/>
      <dgm:spPr>
        <a:solidFill>
          <a:srgbClr val="E5D235"/>
        </a:solidFill>
      </dgm:spPr>
      <dgm:t>
        <a:bodyPr/>
        <a:lstStyle/>
        <a:p>
          <a:r>
            <a:rPr lang="nb-NO" sz="2000" b="1" dirty="0" smtClean="0"/>
            <a:t>Trussel</a:t>
          </a:r>
          <a:endParaRPr lang="nb-NO" sz="1400" b="1" dirty="0"/>
        </a:p>
      </dgm:t>
    </dgm:pt>
    <dgm:pt modelId="{17FF4DC0-0611-F749-A1FB-26135F8D5363}" type="parTrans" cxnId="{32F8AB61-0BB4-A84B-88A5-DED4ACB2D883}">
      <dgm:prSet/>
      <dgm:spPr/>
      <dgm:t>
        <a:bodyPr/>
        <a:lstStyle/>
        <a:p>
          <a:endParaRPr lang="nb-NO" sz="1100"/>
        </a:p>
      </dgm:t>
    </dgm:pt>
    <dgm:pt modelId="{6F284676-EDC1-974A-80F3-CB8526250BCE}" type="sibTrans" cxnId="{32F8AB61-0BB4-A84B-88A5-DED4ACB2D883}">
      <dgm:prSet/>
      <dgm:spPr/>
      <dgm:t>
        <a:bodyPr/>
        <a:lstStyle/>
        <a:p>
          <a:endParaRPr lang="nb-NO" sz="1100"/>
        </a:p>
      </dgm:t>
    </dgm:pt>
    <dgm:pt modelId="{BA0B504F-9E76-0E47-8798-385048FB6DBB}">
      <dgm:prSet phldrT="[Tekst]" custT="1"/>
      <dgm:spPr>
        <a:solidFill>
          <a:srgbClr val="FD2717"/>
        </a:solidFill>
      </dgm:spPr>
      <dgm:t>
        <a:bodyPr/>
        <a:lstStyle/>
        <a:p>
          <a:r>
            <a:rPr lang="nb-NO" sz="2000" b="1" dirty="0" smtClean="0"/>
            <a:t>Krisehendelse</a:t>
          </a:r>
          <a:endParaRPr lang="nb-NO" sz="1400" b="1" dirty="0"/>
        </a:p>
      </dgm:t>
    </dgm:pt>
    <dgm:pt modelId="{879BD02A-7E36-1844-9904-21DA60FF990B}" type="parTrans" cxnId="{388C0E0F-496F-1442-8151-83DECE421544}">
      <dgm:prSet/>
      <dgm:spPr/>
      <dgm:t>
        <a:bodyPr/>
        <a:lstStyle/>
        <a:p>
          <a:endParaRPr lang="nb-NO" sz="1100"/>
        </a:p>
      </dgm:t>
    </dgm:pt>
    <dgm:pt modelId="{F3A0573A-8A58-1945-8D22-A6ADF111E3B8}" type="sibTrans" cxnId="{388C0E0F-496F-1442-8151-83DECE421544}">
      <dgm:prSet/>
      <dgm:spPr/>
      <dgm:t>
        <a:bodyPr/>
        <a:lstStyle/>
        <a:p>
          <a:endParaRPr lang="nb-NO" sz="1100"/>
        </a:p>
      </dgm:t>
    </dgm:pt>
    <dgm:pt modelId="{110F1D09-BAF0-4289-912C-108BF3689788}" type="pres">
      <dgm:prSet presAssocID="{331E7376-2CF5-48D9-8AA4-A3868204220B}" presName="Name0" presStyleCnt="0">
        <dgm:presLayoutVars>
          <dgm:dir/>
          <dgm:resizeHandles val="exact"/>
        </dgm:presLayoutVars>
      </dgm:prSet>
      <dgm:spPr/>
    </dgm:pt>
    <dgm:pt modelId="{6A1B3A9E-9152-4B71-97FD-6D96A3AF80DC}" type="pres">
      <dgm:prSet presAssocID="{9FBB4693-7499-4BBE-B7B5-54302A1C4A5D}" presName="parTxOnly" presStyleLbl="node1" presStyleIdx="0" presStyleCnt="4" custScaleX="10695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7E1F367-EE9F-412E-A032-8B01D7BB741B}" type="pres">
      <dgm:prSet presAssocID="{511769E6-C3CF-4B0E-88D3-9F1D1D8B4047}" presName="parSpace" presStyleCnt="0"/>
      <dgm:spPr/>
    </dgm:pt>
    <dgm:pt modelId="{7298A749-F7D4-A64C-9FDB-541FE68EED60}" type="pres">
      <dgm:prSet presAssocID="{19AF4BAD-985F-BD45-B4D5-F5877EB05501}" presName="parTxOnly" presStyleLbl="node1" presStyleIdx="1" presStyleCnt="4" custScaleX="10284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3AAC57F-5CEA-9445-A314-9057F2B65E38}" type="pres">
      <dgm:prSet presAssocID="{6F284676-EDC1-974A-80F3-CB8526250BCE}" presName="parSpace" presStyleCnt="0"/>
      <dgm:spPr/>
    </dgm:pt>
    <dgm:pt modelId="{09134C6E-3E5F-1740-A2F6-B7D3066AC1D3}" type="pres">
      <dgm:prSet presAssocID="{BA0B504F-9E76-0E47-8798-385048FB6DBB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16107DC-6931-0C49-8069-66A2D0114341}" type="pres">
      <dgm:prSet presAssocID="{F3A0573A-8A58-1945-8D22-A6ADF111E3B8}" presName="parSpace" presStyleCnt="0"/>
      <dgm:spPr/>
    </dgm:pt>
    <dgm:pt modelId="{F0430CB2-1257-44E3-A592-0AB48DECCA72}" type="pres">
      <dgm:prSet presAssocID="{265D9EAE-4845-4A72-BF60-45D739716C4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D4C2CD72-2F6F-FC49-8A78-DD775535F9F3}" type="presOf" srcId="{331E7376-2CF5-48D9-8AA4-A3868204220B}" destId="{110F1D09-BAF0-4289-912C-108BF3689788}" srcOrd="0" destOrd="0" presId="urn:microsoft.com/office/officeart/2005/8/layout/hChevron3"/>
    <dgm:cxn modelId="{9EDF4AA3-CEF9-F34B-B32B-4C8BEA6E1E51}" type="presOf" srcId="{9FBB4693-7499-4BBE-B7B5-54302A1C4A5D}" destId="{6A1B3A9E-9152-4B71-97FD-6D96A3AF80DC}" srcOrd="0" destOrd="0" presId="urn:microsoft.com/office/officeart/2005/8/layout/hChevron3"/>
    <dgm:cxn modelId="{F3CFC8BE-C764-47F6-B542-17D37E64384C}" srcId="{331E7376-2CF5-48D9-8AA4-A3868204220B}" destId="{9FBB4693-7499-4BBE-B7B5-54302A1C4A5D}" srcOrd="0" destOrd="0" parTransId="{53E619A4-5BAB-4F12-86A7-185DB88C99F5}" sibTransId="{511769E6-C3CF-4B0E-88D3-9F1D1D8B4047}"/>
    <dgm:cxn modelId="{32F8AB61-0BB4-A84B-88A5-DED4ACB2D883}" srcId="{331E7376-2CF5-48D9-8AA4-A3868204220B}" destId="{19AF4BAD-985F-BD45-B4D5-F5877EB05501}" srcOrd="1" destOrd="0" parTransId="{17FF4DC0-0611-F749-A1FB-26135F8D5363}" sibTransId="{6F284676-EDC1-974A-80F3-CB8526250BCE}"/>
    <dgm:cxn modelId="{0C1E8EF6-9011-1E47-969B-86ED73967F51}" type="presOf" srcId="{BA0B504F-9E76-0E47-8798-385048FB6DBB}" destId="{09134C6E-3E5F-1740-A2F6-B7D3066AC1D3}" srcOrd="0" destOrd="0" presId="urn:microsoft.com/office/officeart/2005/8/layout/hChevron3"/>
    <dgm:cxn modelId="{388C0E0F-496F-1442-8151-83DECE421544}" srcId="{331E7376-2CF5-48D9-8AA4-A3868204220B}" destId="{BA0B504F-9E76-0E47-8798-385048FB6DBB}" srcOrd="2" destOrd="0" parTransId="{879BD02A-7E36-1844-9904-21DA60FF990B}" sibTransId="{F3A0573A-8A58-1945-8D22-A6ADF111E3B8}"/>
    <dgm:cxn modelId="{B50F5F1E-6184-5D41-956D-582E30E50E82}" type="presOf" srcId="{265D9EAE-4845-4A72-BF60-45D739716C42}" destId="{F0430CB2-1257-44E3-A592-0AB48DECCA72}" srcOrd="0" destOrd="0" presId="urn:microsoft.com/office/officeart/2005/8/layout/hChevron3"/>
    <dgm:cxn modelId="{8A08246C-8519-D846-BCCA-DED2CDD1D732}" type="presOf" srcId="{19AF4BAD-985F-BD45-B4D5-F5877EB05501}" destId="{7298A749-F7D4-A64C-9FDB-541FE68EED60}" srcOrd="0" destOrd="0" presId="urn:microsoft.com/office/officeart/2005/8/layout/hChevron3"/>
    <dgm:cxn modelId="{B925C96F-3618-43FD-9482-1FBDC14DB831}" srcId="{331E7376-2CF5-48D9-8AA4-A3868204220B}" destId="{265D9EAE-4845-4A72-BF60-45D739716C42}" srcOrd="3" destOrd="0" parTransId="{094FA944-6DF2-451C-978C-7EA85AB35715}" sibTransId="{9CC5F410-1EDC-4E6F-B4F9-55E3898215BB}"/>
    <dgm:cxn modelId="{9C5E9E88-6513-D741-9C21-3062E7785544}" type="presParOf" srcId="{110F1D09-BAF0-4289-912C-108BF3689788}" destId="{6A1B3A9E-9152-4B71-97FD-6D96A3AF80DC}" srcOrd="0" destOrd="0" presId="urn:microsoft.com/office/officeart/2005/8/layout/hChevron3"/>
    <dgm:cxn modelId="{235E829A-43E7-B746-8EA3-8970388D6CFB}" type="presParOf" srcId="{110F1D09-BAF0-4289-912C-108BF3689788}" destId="{27E1F367-EE9F-412E-A032-8B01D7BB741B}" srcOrd="1" destOrd="0" presId="urn:microsoft.com/office/officeart/2005/8/layout/hChevron3"/>
    <dgm:cxn modelId="{5FDE21CC-0A96-3649-BCE3-39D67C2A5A6B}" type="presParOf" srcId="{110F1D09-BAF0-4289-912C-108BF3689788}" destId="{7298A749-F7D4-A64C-9FDB-541FE68EED60}" srcOrd="2" destOrd="0" presId="urn:microsoft.com/office/officeart/2005/8/layout/hChevron3"/>
    <dgm:cxn modelId="{9C667193-B9BC-5C4E-B30C-A4E520B7BF11}" type="presParOf" srcId="{110F1D09-BAF0-4289-912C-108BF3689788}" destId="{73AAC57F-5CEA-9445-A314-9057F2B65E38}" srcOrd="3" destOrd="0" presId="urn:microsoft.com/office/officeart/2005/8/layout/hChevron3"/>
    <dgm:cxn modelId="{A3BD203D-1CF7-5B45-91C5-46431C914C5D}" type="presParOf" srcId="{110F1D09-BAF0-4289-912C-108BF3689788}" destId="{09134C6E-3E5F-1740-A2F6-B7D3066AC1D3}" srcOrd="4" destOrd="0" presId="urn:microsoft.com/office/officeart/2005/8/layout/hChevron3"/>
    <dgm:cxn modelId="{36395EBD-A411-1644-AB5B-F1ECF938808C}" type="presParOf" srcId="{110F1D09-BAF0-4289-912C-108BF3689788}" destId="{A16107DC-6931-0C49-8069-66A2D0114341}" srcOrd="5" destOrd="0" presId="urn:microsoft.com/office/officeart/2005/8/layout/hChevron3"/>
    <dgm:cxn modelId="{71FA5C98-28BD-084D-B939-43CB5BF27E12}" type="presParOf" srcId="{110F1D09-BAF0-4289-912C-108BF3689788}" destId="{F0430CB2-1257-44E3-A592-0AB48DECCA72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613746-0A61-F545-BC2B-75DD58B76F52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E5C3D511-8C43-1949-8092-DB9753717987}">
      <dgm:prSet phldrT="[Tekst]" custT="1"/>
      <dgm:spPr/>
      <dgm:t>
        <a:bodyPr/>
        <a:lstStyle/>
        <a:p>
          <a:r>
            <a:rPr lang="nb-NO" sz="1800" dirty="0" smtClean="0"/>
            <a:t>Planlegge</a:t>
          </a:r>
          <a:endParaRPr lang="nb-NO" sz="1800" dirty="0"/>
        </a:p>
      </dgm:t>
    </dgm:pt>
    <dgm:pt modelId="{CF4A5992-B7A7-4644-915A-0835DDB64FC7}" type="parTrans" cxnId="{5077ED52-9E8A-954A-A727-62271F97EA5F}">
      <dgm:prSet/>
      <dgm:spPr/>
      <dgm:t>
        <a:bodyPr/>
        <a:lstStyle/>
        <a:p>
          <a:endParaRPr lang="nb-NO" sz="2000"/>
        </a:p>
      </dgm:t>
    </dgm:pt>
    <dgm:pt modelId="{B1676177-C931-2C42-9674-7D9306B22315}" type="sibTrans" cxnId="{5077ED52-9E8A-954A-A727-62271F97EA5F}">
      <dgm:prSet/>
      <dgm:spPr/>
      <dgm:t>
        <a:bodyPr/>
        <a:lstStyle/>
        <a:p>
          <a:endParaRPr lang="nb-NO" sz="2000"/>
        </a:p>
      </dgm:t>
    </dgm:pt>
    <dgm:pt modelId="{D2A706AF-A931-3044-B1F1-B74F7C0EE9F4}">
      <dgm:prSet phldrT="[Tekst]" custT="1"/>
      <dgm:spPr/>
      <dgm:t>
        <a:bodyPr/>
        <a:lstStyle/>
        <a:p>
          <a:r>
            <a:rPr lang="nb-NO" sz="1800" dirty="0" smtClean="0"/>
            <a:t>Utføre</a:t>
          </a:r>
          <a:endParaRPr lang="nb-NO" sz="1800" dirty="0"/>
        </a:p>
      </dgm:t>
    </dgm:pt>
    <dgm:pt modelId="{0532F2C1-B1B0-814B-A8F5-FE7734112772}" type="parTrans" cxnId="{A821E1BD-8704-7047-8BE8-FD9336F55A40}">
      <dgm:prSet/>
      <dgm:spPr/>
      <dgm:t>
        <a:bodyPr/>
        <a:lstStyle/>
        <a:p>
          <a:endParaRPr lang="nb-NO" sz="2000"/>
        </a:p>
      </dgm:t>
    </dgm:pt>
    <dgm:pt modelId="{0DEC7BA0-CBBE-2F4A-B8CA-17786089F768}" type="sibTrans" cxnId="{A821E1BD-8704-7047-8BE8-FD9336F55A40}">
      <dgm:prSet/>
      <dgm:spPr/>
      <dgm:t>
        <a:bodyPr/>
        <a:lstStyle/>
        <a:p>
          <a:endParaRPr lang="nb-NO" sz="2000"/>
        </a:p>
      </dgm:t>
    </dgm:pt>
    <dgm:pt modelId="{00F7B434-6AC8-7849-9E92-FA987B49E4DB}">
      <dgm:prSet phldrT="[Tekst]" custT="1"/>
      <dgm:spPr/>
      <dgm:t>
        <a:bodyPr/>
        <a:lstStyle/>
        <a:p>
          <a:r>
            <a:rPr lang="nb-NO" sz="1800" dirty="0" smtClean="0"/>
            <a:t>Kontrollere</a:t>
          </a:r>
          <a:endParaRPr lang="nb-NO" sz="1800" dirty="0"/>
        </a:p>
      </dgm:t>
    </dgm:pt>
    <dgm:pt modelId="{B48BE889-C77D-944D-A0B6-DDC9DB2B90F3}" type="parTrans" cxnId="{6375CADC-8470-504E-9152-7BFECD8CB9C0}">
      <dgm:prSet/>
      <dgm:spPr/>
      <dgm:t>
        <a:bodyPr/>
        <a:lstStyle/>
        <a:p>
          <a:endParaRPr lang="nb-NO" sz="2000"/>
        </a:p>
      </dgm:t>
    </dgm:pt>
    <dgm:pt modelId="{B3CCCD82-BDE2-0948-8A25-0A98655B0F3C}" type="sibTrans" cxnId="{6375CADC-8470-504E-9152-7BFECD8CB9C0}">
      <dgm:prSet/>
      <dgm:spPr/>
      <dgm:t>
        <a:bodyPr/>
        <a:lstStyle/>
        <a:p>
          <a:endParaRPr lang="nb-NO" sz="2000"/>
        </a:p>
      </dgm:t>
    </dgm:pt>
    <dgm:pt modelId="{03ADE21F-359F-9F45-A11B-B3A8427DCC61}">
      <dgm:prSet phldrT="[Tekst]" custT="1"/>
      <dgm:spPr/>
      <dgm:t>
        <a:bodyPr/>
        <a:lstStyle/>
        <a:p>
          <a:r>
            <a:rPr lang="nb-NO" sz="1800" dirty="0" smtClean="0"/>
            <a:t>Korrigere</a:t>
          </a:r>
          <a:endParaRPr lang="nb-NO" sz="1800" dirty="0"/>
        </a:p>
      </dgm:t>
    </dgm:pt>
    <dgm:pt modelId="{6F69779C-8037-EB43-BF73-CB81AEF24105}" type="parTrans" cxnId="{7A474F53-0234-C741-A729-F2BD1D74EC1E}">
      <dgm:prSet/>
      <dgm:spPr/>
      <dgm:t>
        <a:bodyPr/>
        <a:lstStyle/>
        <a:p>
          <a:endParaRPr lang="nb-NO" sz="2000"/>
        </a:p>
      </dgm:t>
    </dgm:pt>
    <dgm:pt modelId="{8B591D79-69E4-3A4F-85A3-DFC72720B1A0}" type="sibTrans" cxnId="{7A474F53-0234-C741-A729-F2BD1D74EC1E}">
      <dgm:prSet/>
      <dgm:spPr/>
      <dgm:t>
        <a:bodyPr/>
        <a:lstStyle/>
        <a:p>
          <a:endParaRPr lang="nb-NO" sz="2000"/>
        </a:p>
      </dgm:t>
    </dgm:pt>
    <dgm:pt modelId="{ECA5D9A3-68E4-EC4F-A767-0DE56ACEEAB3}" type="pres">
      <dgm:prSet presAssocID="{28613746-0A61-F545-BC2B-75DD58B76F52}" presName="cycle" presStyleCnt="0">
        <dgm:presLayoutVars>
          <dgm:dir/>
          <dgm:resizeHandles val="exact"/>
        </dgm:presLayoutVars>
      </dgm:prSet>
      <dgm:spPr/>
    </dgm:pt>
    <dgm:pt modelId="{2C2FA6EC-88C0-384E-9CDF-B5B3F5F6A6C1}" type="pres">
      <dgm:prSet presAssocID="{E5C3D511-8C43-1949-8092-DB9753717987}" presName="dummy" presStyleCnt="0"/>
      <dgm:spPr/>
    </dgm:pt>
    <dgm:pt modelId="{279CFF1E-F821-BB42-A6E5-B1BE9EB89078}" type="pres">
      <dgm:prSet presAssocID="{E5C3D511-8C43-1949-8092-DB9753717987}" presName="node" presStyleLbl="revTx" presStyleIdx="0" presStyleCnt="4">
        <dgm:presLayoutVars>
          <dgm:bulletEnabled val="1"/>
        </dgm:presLayoutVars>
      </dgm:prSet>
      <dgm:spPr/>
    </dgm:pt>
    <dgm:pt modelId="{116058E7-14D3-0141-82B0-3D762117DB0B}" type="pres">
      <dgm:prSet presAssocID="{B1676177-C931-2C42-9674-7D9306B22315}" presName="sibTrans" presStyleLbl="node1" presStyleIdx="0" presStyleCnt="4"/>
      <dgm:spPr/>
    </dgm:pt>
    <dgm:pt modelId="{8653415D-DFFD-E942-9834-004411726A8A}" type="pres">
      <dgm:prSet presAssocID="{D2A706AF-A931-3044-B1F1-B74F7C0EE9F4}" presName="dummy" presStyleCnt="0"/>
      <dgm:spPr/>
    </dgm:pt>
    <dgm:pt modelId="{055CED74-A3BF-D245-BAD6-2BF8296FAA42}" type="pres">
      <dgm:prSet presAssocID="{D2A706AF-A931-3044-B1F1-B74F7C0EE9F4}" presName="node" presStyleLbl="revTx" presStyleIdx="1" presStyleCnt="4">
        <dgm:presLayoutVars>
          <dgm:bulletEnabled val="1"/>
        </dgm:presLayoutVars>
      </dgm:prSet>
      <dgm:spPr/>
    </dgm:pt>
    <dgm:pt modelId="{C1268FE3-040F-B342-A12E-7D3055F14651}" type="pres">
      <dgm:prSet presAssocID="{0DEC7BA0-CBBE-2F4A-B8CA-17786089F768}" presName="sibTrans" presStyleLbl="node1" presStyleIdx="1" presStyleCnt="4"/>
      <dgm:spPr/>
    </dgm:pt>
    <dgm:pt modelId="{4109105C-F617-8841-BA9F-245FF6E29277}" type="pres">
      <dgm:prSet presAssocID="{00F7B434-6AC8-7849-9E92-FA987B49E4DB}" presName="dummy" presStyleCnt="0"/>
      <dgm:spPr/>
    </dgm:pt>
    <dgm:pt modelId="{85810375-5D8F-2844-BA69-AE300042342D}" type="pres">
      <dgm:prSet presAssocID="{00F7B434-6AC8-7849-9E92-FA987B49E4DB}" presName="node" presStyleLbl="revTx" presStyleIdx="2" presStyleCnt="4">
        <dgm:presLayoutVars>
          <dgm:bulletEnabled val="1"/>
        </dgm:presLayoutVars>
      </dgm:prSet>
      <dgm:spPr/>
    </dgm:pt>
    <dgm:pt modelId="{0F923756-EEA5-0A48-BEED-8824C25D243E}" type="pres">
      <dgm:prSet presAssocID="{B3CCCD82-BDE2-0948-8A25-0A98655B0F3C}" presName="sibTrans" presStyleLbl="node1" presStyleIdx="2" presStyleCnt="4"/>
      <dgm:spPr/>
    </dgm:pt>
    <dgm:pt modelId="{EF0598CC-F0F0-E44D-B531-6784AE2CFD50}" type="pres">
      <dgm:prSet presAssocID="{03ADE21F-359F-9F45-A11B-B3A8427DCC61}" presName="dummy" presStyleCnt="0"/>
      <dgm:spPr/>
    </dgm:pt>
    <dgm:pt modelId="{38EDA228-74A2-464B-8A68-59CB045ED8CA}" type="pres">
      <dgm:prSet presAssocID="{03ADE21F-359F-9F45-A11B-B3A8427DCC61}" presName="node" presStyleLbl="revTx" presStyleIdx="3" presStyleCnt="4">
        <dgm:presLayoutVars>
          <dgm:bulletEnabled val="1"/>
        </dgm:presLayoutVars>
      </dgm:prSet>
      <dgm:spPr/>
    </dgm:pt>
    <dgm:pt modelId="{D50A3443-E217-D548-B5F7-0A2501F1D6C0}" type="pres">
      <dgm:prSet presAssocID="{8B591D79-69E4-3A4F-85A3-DFC72720B1A0}" presName="sibTrans" presStyleLbl="node1" presStyleIdx="3" presStyleCnt="4"/>
      <dgm:spPr/>
    </dgm:pt>
  </dgm:ptLst>
  <dgm:cxnLst>
    <dgm:cxn modelId="{5077ED52-9E8A-954A-A727-62271F97EA5F}" srcId="{28613746-0A61-F545-BC2B-75DD58B76F52}" destId="{E5C3D511-8C43-1949-8092-DB9753717987}" srcOrd="0" destOrd="0" parTransId="{CF4A5992-B7A7-4644-915A-0835DDB64FC7}" sibTransId="{B1676177-C931-2C42-9674-7D9306B22315}"/>
    <dgm:cxn modelId="{7A474F53-0234-C741-A729-F2BD1D74EC1E}" srcId="{28613746-0A61-F545-BC2B-75DD58B76F52}" destId="{03ADE21F-359F-9F45-A11B-B3A8427DCC61}" srcOrd="3" destOrd="0" parTransId="{6F69779C-8037-EB43-BF73-CB81AEF24105}" sibTransId="{8B591D79-69E4-3A4F-85A3-DFC72720B1A0}"/>
    <dgm:cxn modelId="{6375CADC-8470-504E-9152-7BFECD8CB9C0}" srcId="{28613746-0A61-F545-BC2B-75DD58B76F52}" destId="{00F7B434-6AC8-7849-9E92-FA987B49E4DB}" srcOrd="2" destOrd="0" parTransId="{B48BE889-C77D-944D-A0B6-DDC9DB2B90F3}" sibTransId="{B3CCCD82-BDE2-0948-8A25-0A98655B0F3C}"/>
    <dgm:cxn modelId="{3515F670-11A4-2846-B041-D833C54E6C3E}" type="presOf" srcId="{00F7B434-6AC8-7849-9E92-FA987B49E4DB}" destId="{85810375-5D8F-2844-BA69-AE300042342D}" srcOrd="0" destOrd="0" presId="urn:microsoft.com/office/officeart/2005/8/layout/cycle1"/>
    <dgm:cxn modelId="{64FCAF9A-AD94-FF43-BB7F-1F740AADE8C7}" type="presOf" srcId="{B3CCCD82-BDE2-0948-8A25-0A98655B0F3C}" destId="{0F923756-EEA5-0A48-BEED-8824C25D243E}" srcOrd="0" destOrd="0" presId="urn:microsoft.com/office/officeart/2005/8/layout/cycle1"/>
    <dgm:cxn modelId="{A30A047C-B837-D147-A66B-C34E7A46AF2E}" type="presOf" srcId="{03ADE21F-359F-9F45-A11B-B3A8427DCC61}" destId="{38EDA228-74A2-464B-8A68-59CB045ED8CA}" srcOrd="0" destOrd="0" presId="urn:microsoft.com/office/officeart/2005/8/layout/cycle1"/>
    <dgm:cxn modelId="{8EB6D928-3FC4-8544-B093-EA0519E53C24}" type="presOf" srcId="{E5C3D511-8C43-1949-8092-DB9753717987}" destId="{279CFF1E-F821-BB42-A6E5-B1BE9EB89078}" srcOrd="0" destOrd="0" presId="urn:microsoft.com/office/officeart/2005/8/layout/cycle1"/>
    <dgm:cxn modelId="{11696494-510A-234A-B43A-34F16601CC01}" type="presOf" srcId="{D2A706AF-A931-3044-B1F1-B74F7C0EE9F4}" destId="{055CED74-A3BF-D245-BAD6-2BF8296FAA42}" srcOrd="0" destOrd="0" presId="urn:microsoft.com/office/officeart/2005/8/layout/cycle1"/>
    <dgm:cxn modelId="{69EBF167-DC22-0E4F-A54F-58665044BE18}" type="presOf" srcId="{0DEC7BA0-CBBE-2F4A-B8CA-17786089F768}" destId="{C1268FE3-040F-B342-A12E-7D3055F14651}" srcOrd="0" destOrd="0" presId="urn:microsoft.com/office/officeart/2005/8/layout/cycle1"/>
    <dgm:cxn modelId="{052A6695-A71E-C746-ABB4-6BFB4897ED56}" type="presOf" srcId="{8B591D79-69E4-3A4F-85A3-DFC72720B1A0}" destId="{D50A3443-E217-D548-B5F7-0A2501F1D6C0}" srcOrd="0" destOrd="0" presId="urn:microsoft.com/office/officeart/2005/8/layout/cycle1"/>
    <dgm:cxn modelId="{A821E1BD-8704-7047-8BE8-FD9336F55A40}" srcId="{28613746-0A61-F545-BC2B-75DD58B76F52}" destId="{D2A706AF-A931-3044-B1F1-B74F7C0EE9F4}" srcOrd="1" destOrd="0" parTransId="{0532F2C1-B1B0-814B-A8F5-FE7734112772}" sibTransId="{0DEC7BA0-CBBE-2F4A-B8CA-17786089F768}"/>
    <dgm:cxn modelId="{FDFF64CC-FBA8-C740-9C1C-9F27D513BA9B}" type="presOf" srcId="{B1676177-C931-2C42-9674-7D9306B22315}" destId="{116058E7-14D3-0141-82B0-3D762117DB0B}" srcOrd="0" destOrd="0" presId="urn:microsoft.com/office/officeart/2005/8/layout/cycle1"/>
    <dgm:cxn modelId="{30290562-9472-C64D-8A88-937670ABE5C2}" type="presOf" srcId="{28613746-0A61-F545-BC2B-75DD58B76F52}" destId="{ECA5D9A3-68E4-EC4F-A767-0DE56ACEEAB3}" srcOrd="0" destOrd="0" presId="urn:microsoft.com/office/officeart/2005/8/layout/cycle1"/>
    <dgm:cxn modelId="{E8D425C5-BE35-8843-8E6D-2FB84D5030E7}" type="presParOf" srcId="{ECA5D9A3-68E4-EC4F-A767-0DE56ACEEAB3}" destId="{2C2FA6EC-88C0-384E-9CDF-B5B3F5F6A6C1}" srcOrd="0" destOrd="0" presId="urn:microsoft.com/office/officeart/2005/8/layout/cycle1"/>
    <dgm:cxn modelId="{32853523-02D1-9D4E-A50A-7103D8DF5259}" type="presParOf" srcId="{ECA5D9A3-68E4-EC4F-A767-0DE56ACEEAB3}" destId="{279CFF1E-F821-BB42-A6E5-B1BE9EB89078}" srcOrd="1" destOrd="0" presId="urn:microsoft.com/office/officeart/2005/8/layout/cycle1"/>
    <dgm:cxn modelId="{194A529C-1923-BA4D-8319-6CF1883DC998}" type="presParOf" srcId="{ECA5D9A3-68E4-EC4F-A767-0DE56ACEEAB3}" destId="{116058E7-14D3-0141-82B0-3D762117DB0B}" srcOrd="2" destOrd="0" presId="urn:microsoft.com/office/officeart/2005/8/layout/cycle1"/>
    <dgm:cxn modelId="{2FD44C0C-0DE3-B443-9BD5-0524C7EA15F5}" type="presParOf" srcId="{ECA5D9A3-68E4-EC4F-A767-0DE56ACEEAB3}" destId="{8653415D-DFFD-E942-9834-004411726A8A}" srcOrd="3" destOrd="0" presId="urn:microsoft.com/office/officeart/2005/8/layout/cycle1"/>
    <dgm:cxn modelId="{82D8025A-DD99-2243-BADD-5BA512A29F07}" type="presParOf" srcId="{ECA5D9A3-68E4-EC4F-A767-0DE56ACEEAB3}" destId="{055CED74-A3BF-D245-BAD6-2BF8296FAA42}" srcOrd="4" destOrd="0" presId="urn:microsoft.com/office/officeart/2005/8/layout/cycle1"/>
    <dgm:cxn modelId="{3B69477C-63A5-CF40-B682-2CE8121DAE08}" type="presParOf" srcId="{ECA5D9A3-68E4-EC4F-A767-0DE56ACEEAB3}" destId="{C1268FE3-040F-B342-A12E-7D3055F14651}" srcOrd="5" destOrd="0" presId="urn:microsoft.com/office/officeart/2005/8/layout/cycle1"/>
    <dgm:cxn modelId="{99C46F88-2C55-2B47-9A63-142A8E94161E}" type="presParOf" srcId="{ECA5D9A3-68E4-EC4F-A767-0DE56ACEEAB3}" destId="{4109105C-F617-8841-BA9F-245FF6E29277}" srcOrd="6" destOrd="0" presId="urn:microsoft.com/office/officeart/2005/8/layout/cycle1"/>
    <dgm:cxn modelId="{CC4160CF-568C-D740-B415-627A8BC91515}" type="presParOf" srcId="{ECA5D9A3-68E4-EC4F-A767-0DE56ACEEAB3}" destId="{85810375-5D8F-2844-BA69-AE300042342D}" srcOrd="7" destOrd="0" presId="urn:microsoft.com/office/officeart/2005/8/layout/cycle1"/>
    <dgm:cxn modelId="{FE39C0D5-A2FB-B244-8225-03109F967502}" type="presParOf" srcId="{ECA5D9A3-68E4-EC4F-A767-0DE56ACEEAB3}" destId="{0F923756-EEA5-0A48-BEED-8824C25D243E}" srcOrd="8" destOrd="0" presId="urn:microsoft.com/office/officeart/2005/8/layout/cycle1"/>
    <dgm:cxn modelId="{C78527D6-D9DC-444A-8F31-67995635E042}" type="presParOf" srcId="{ECA5D9A3-68E4-EC4F-A767-0DE56ACEEAB3}" destId="{EF0598CC-F0F0-E44D-B531-6784AE2CFD50}" srcOrd="9" destOrd="0" presId="urn:microsoft.com/office/officeart/2005/8/layout/cycle1"/>
    <dgm:cxn modelId="{E7A23F22-899C-EB45-AF43-E3E5D8C79F57}" type="presParOf" srcId="{ECA5D9A3-68E4-EC4F-A767-0DE56ACEEAB3}" destId="{38EDA228-74A2-464B-8A68-59CB045ED8CA}" srcOrd="10" destOrd="0" presId="urn:microsoft.com/office/officeart/2005/8/layout/cycle1"/>
    <dgm:cxn modelId="{55213211-2DC0-DB41-BD52-605970AF726D}" type="presParOf" srcId="{ECA5D9A3-68E4-EC4F-A767-0DE56ACEEAB3}" destId="{D50A3443-E217-D548-B5F7-0A2501F1D6C0}" srcOrd="11" destOrd="0" presId="urn:microsoft.com/office/officeart/2005/8/layout/cycle1"/>
  </dgm:cxnLst>
  <dgm:bg>
    <a:solidFill>
      <a:schemeClr val="bg2">
        <a:lumMod val="90000"/>
        <a:alpha val="2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12C8C1-6E03-F348-9FF2-BEC117307B98}" type="doc">
      <dgm:prSet loTypeId="urn:microsoft.com/office/officeart/2005/8/layout/process1" loCatId="" qsTypeId="urn:microsoft.com/office/officeart/2005/8/quickstyle/3D6" qsCatId="3D" csTypeId="urn:microsoft.com/office/officeart/2005/8/colors/accent1_2" csCatId="accent1" phldr="1"/>
      <dgm:spPr/>
    </dgm:pt>
    <dgm:pt modelId="{2DB6021D-F0D2-9E46-A02A-B9AF64D5D0CA}">
      <dgm:prSet phldrT="[Tekst]"/>
      <dgm:spPr/>
      <dgm:t>
        <a:bodyPr/>
        <a:lstStyle/>
        <a:p>
          <a:r>
            <a:rPr lang="nb-NO" dirty="0" smtClean="0"/>
            <a:t>Pådriver</a:t>
          </a:r>
          <a:endParaRPr lang="nb-NO" dirty="0"/>
        </a:p>
      </dgm:t>
    </dgm:pt>
    <dgm:pt modelId="{9C6A6200-6300-DA40-B646-C3BD2A935704}" type="parTrans" cxnId="{CC5952D8-01EC-0B46-B4A2-B2B874D41C52}">
      <dgm:prSet/>
      <dgm:spPr/>
      <dgm:t>
        <a:bodyPr/>
        <a:lstStyle/>
        <a:p>
          <a:endParaRPr lang="nb-NO"/>
        </a:p>
      </dgm:t>
    </dgm:pt>
    <dgm:pt modelId="{E5DE54AF-AD38-2045-9058-689EEFDD8594}" type="sibTrans" cxnId="{CC5952D8-01EC-0B46-B4A2-B2B874D41C52}">
      <dgm:prSet/>
      <dgm:spPr/>
      <dgm:t>
        <a:bodyPr/>
        <a:lstStyle/>
        <a:p>
          <a:endParaRPr lang="nb-NO"/>
        </a:p>
      </dgm:t>
    </dgm:pt>
    <dgm:pt modelId="{5227B95E-352A-2A4C-8FD3-F661419F1000}">
      <dgm:prSet phldrT="[Tekst]"/>
      <dgm:spPr/>
      <dgm:t>
        <a:bodyPr/>
        <a:lstStyle/>
        <a:p>
          <a:r>
            <a:rPr lang="nb-NO" dirty="0" smtClean="0"/>
            <a:t>Veilede</a:t>
          </a:r>
          <a:endParaRPr lang="nb-NO" dirty="0"/>
        </a:p>
      </dgm:t>
    </dgm:pt>
    <dgm:pt modelId="{47F62BF4-3C67-3142-BBEE-B03283475F69}" type="parTrans" cxnId="{E46BE345-05AE-4340-88A8-195165DE95D7}">
      <dgm:prSet/>
      <dgm:spPr/>
      <dgm:t>
        <a:bodyPr/>
        <a:lstStyle/>
        <a:p>
          <a:endParaRPr lang="nb-NO"/>
        </a:p>
      </dgm:t>
    </dgm:pt>
    <dgm:pt modelId="{C90C64E2-F600-3744-BE72-C83B0D1D897E}" type="sibTrans" cxnId="{E46BE345-05AE-4340-88A8-195165DE95D7}">
      <dgm:prSet/>
      <dgm:spPr/>
      <dgm:t>
        <a:bodyPr/>
        <a:lstStyle/>
        <a:p>
          <a:endParaRPr lang="nb-NO"/>
        </a:p>
      </dgm:t>
    </dgm:pt>
    <dgm:pt modelId="{B3EEFBDB-380F-5C42-A621-661870E7CD7C}">
      <dgm:prSet phldrT="[Tekst]"/>
      <dgm:spPr/>
      <dgm:t>
        <a:bodyPr/>
        <a:lstStyle/>
        <a:p>
          <a:r>
            <a:rPr lang="nb-NO" dirty="0" smtClean="0"/>
            <a:t>Øve</a:t>
          </a:r>
          <a:endParaRPr lang="nb-NO" dirty="0"/>
        </a:p>
      </dgm:t>
    </dgm:pt>
    <dgm:pt modelId="{6F726C48-B0C3-7643-AAE4-D13F5B741FED}" type="parTrans" cxnId="{3BB8BF18-FDD0-8B4B-832D-B3C1A0F9EB0C}">
      <dgm:prSet/>
      <dgm:spPr/>
      <dgm:t>
        <a:bodyPr/>
        <a:lstStyle/>
        <a:p>
          <a:endParaRPr lang="nb-NO"/>
        </a:p>
      </dgm:t>
    </dgm:pt>
    <dgm:pt modelId="{1E48569D-AC6C-5A4D-AECF-5EFFF01F1529}" type="sibTrans" cxnId="{3BB8BF18-FDD0-8B4B-832D-B3C1A0F9EB0C}">
      <dgm:prSet/>
      <dgm:spPr/>
      <dgm:t>
        <a:bodyPr/>
        <a:lstStyle/>
        <a:p>
          <a:endParaRPr lang="nb-NO"/>
        </a:p>
      </dgm:t>
    </dgm:pt>
    <dgm:pt modelId="{25733EAF-E4FE-104F-83F5-412E988E6DE6}" type="pres">
      <dgm:prSet presAssocID="{DD12C8C1-6E03-F348-9FF2-BEC117307B98}" presName="Name0" presStyleCnt="0">
        <dgm:presLayoutVars>
          <dgm:dir/>
          <dgm:resizeHandles val="exact"/>
        </dgm:presLayoutVars>
      </dgm:prSet>
      <dgm:spPr/>
    </dgm:pt>
    <dgm:pt modelId="{20BA3C7F-0CC2-6643-A1BF-8AC36954912D}" type="pres">
      <dgm:prSet presAssocID="{2DB6021D-F0D2-9E46-A02A-B9AF64D5D0C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F731D5F-9F0B-7E46-9E75-879C4D16933A}" type="pres">
      <dgm:prSet presAssocID="{E5DE54AF-AD38-2045-9058-689EEFDD8594}" presName="sibTrans" presStyleLbl="sibTrans2D1" presStyleIdx="0" presStyleCnt="2"/>
      <dgm:spPr/>
      <dgm:t>
        <a:bodyPr/>
        <a:lstStyle/>
        <a:p>
          <a:endParaRPr lang="nb-NO"/>
        </a:p>
      </dgm:t>
    </dgm:pt>
    <dgm:pt modelId="{42DC861A-8C91-FF43-99B5-3D5D63617402}" type="pres">
      <dgm:prSet presAssocID="{E5DE54AF-AD38-2045-9058-689EEFDD8594}" presName="connectorText" presStyleLbl="sibTrans2D1" presStyleIdx="0" presStyleCnt="2"/>
      <dgm:spPr/>
      <dgm:t>
        <a:bodyPr/>
        <a:lstStyle/>
        <a:p>
          <a:endParaRPr lang="nb-NO"/>
        </a:p>
      </dgm:t>
    </dgm:pt>
    <dgm:pt modelId="{D7EDD486-465B-8C4A-AB5F-C66799C5CBB6}" type="pres">
      <dgm:prSet presAssocID="{5227B95E-352A-2A4C-8FD3-F661419F100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86D7894-3C1E-8344-A36C-4F01BD255FC4}" type="pres">
      <dgm:prSet presAssocID="{C90C64E2-F600-3744-BE72-C83B0D1D897E}" presName="sibTrans" presStyleLbl="sibTrans2D1" presStyleIdx="1" presStyleCnt="2"/>
      <dgm:spPr/>
      <dgm:t>
        <a:bodyPr/>
        <a:lstStyle/>
        <a:p>
          <a:endParaRPr lang="nb-NO"/>
        </a:p>
      </dgm:t>
    </dgm:pt>
    <dgm:pt modelId="{E71C0838-84CE-1D49-A469-B1737D9DEB54}" type="pres">
      <dgm:prSet presAssocID="{C90C64E2-F600-3744-BE72-C83B0D1D897E}" presName="connectorText" presStyleLbl="sibTrans2D1" presStyleIdx="1" presStyleCnt="2"/>
      <dgm:spPr/>
      <dgm:t>
        <a:bodyPr/>
        <a:lstStyle/>
        <a:p>
          <a:endParaRPr lang="nb-NO"/>
        </a:p>
      </dgm:t>
    </dgm:pt>
    <dgm:pt modelId="{408E8793-BD24-9A44-AF31-EB3525B52DE7}" type="pres">
      <dgm:prSet presAssocID="{B3EEFBDB-380F-5C42-A621-661870E7CD7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3BB8BF18-FDD0-8B4B-832D-B3C1A0F9EB0C}" srcId="{DD12C8C1-6E03-F348-9FF2-BEC117307B98}" destId="{B3EEFBDB-380F-5C42-A621-661870E7CD7C}" srcOrd="2" destOrd="0" parTransId="{6F726C48-B0C3-7643-AAE4-D13F5B741FED}" sibTransId="{1E48569D-AC6C-5A4D-AECF-5EFFF01F1529}"/>
    <dgm:cxn modelId="{700B847C-08C5-0042-A35E-4726E18A9CDC}" type="presOf" srcId="{2DB6021D-F0D2-9E46-A02A-B9AF64D5D0CA}" destId="{20BA3C7F-0CC2-6643-A1BF-8AC36954912D}" srcOrd="0" destOrd="0" presId="urn:microsoft.com/office/officeart/2005/8/layout/process1"/>
    <dgm:cxn modelId="{40D8C63B-226F-174C-9690-C1D8777202D9}" type="presOf" srcId="{E5DE54AF-AD38-2045-9058-689EEFDD8594}" destId="{42DC861A-8C91-FF43-99B5-3D5D63617402}" srcOrd="1" destOrd="0" presId="urn:microsoft.com/office/officeart/2005/8/layout/process1"/>
    <dgm:cxn modelId="{0146FB6C-C1E2-EF4D-A37C-E30F012D9DEF}" type="presOf" srcId="{B3EEFBDB-380F-5C42-A621-661870E7CD7C}" destId="{408E8793-BD24-9A44-AF31-EB3525B52DE7}" srcOrd="0" destOrd="0" presId="urn:microsoft.com/office/officeart/2005/8/layout/process1"/>
    <dgm:cxn modelId="{707FCAC1-62DA-E247-A9B3-ECB4C09049AF}" type="presOf" srcId="{E5DE54AF-AD38-2045-9058-689EEFDD8594}" destId="{3F731D5F-9F0B-7E46-9E75-879C4D16933A}" srcOrd="0" destOrd="0" presId="urn:microsoft.com/office/officeart/2005/8/layout/process1"/>
    <dgm:cxn modelId="{521D9410-38EC-0B49-832C-25FAD3441BCD}" type="presOf" srcId="{DD12C8C1-6E03-F348-9FF2-BEC117307B98}" destId="{25733EAF-E4FE-104F-83F5-412E988E6DE6}" srcOrd="0" destOrd="0" presId="urn:microsoft.com/office/officeart/2005/8/layout/process1"/>
    <dgm:cxn modelId="{239F2673-2EAC-8C4D-9345-98A9A3C757D6}" type="presOf" srcId="{5227B95E-352A-2A4C-8FD3-F661419F1000}" destId="{D7EDD486-465B-8C4A-AB5F-C66799C5CBB6}" srcOrd="0" destOrd="0" presId="urn:microsoft.com/office/officeart/2005/8/layout/process1"/>
    <dgm:cxn modelId="{99C361A6-1061-004E-A2B8-B745FF7BC9EA}" type="presOf" srcId="{C90C64E2-F600-3744-BE72-C83B0D1D897E}" destId="{D86D7894-3C1E-8344-A36C-4F01BD255FC4}" srcOrd="0" destOrd="0" presId="urn:microsoft.com/office/officeart/2005/8/layout/process1"/>
    <dgm:cxn modelId="{362391D3-BC34-B846-B725-F42BABC1FD19}" type="presOf" srcId="{C90C64E2-F600-3744-BE72-C83B0D1D897E}" destId="{E71C0838-84CE-1D49-A469-B1737D9DEB54}" srcOrd="1" destOrd="0" presId="urn:microsoft.com/office/officeart/2005/8/layout/process1"/>
    <dgm:cxn modelId="{CC5952D8-01EC-0B46-B4A2-B2B874D41C52}" srcId="{DD12C8C1-6E03-F348-9FF2-BEC117307B98}" destId="{2DB6021D-F0D2-9E46-A02A-B9AF64D5D0CA}" srcOrd="0" destOrd="0" parTransId="{9C6A6200-6300-DA40-B646-C3BD2A935704}" sibTransId="{E5DE54AF-AD38-2045-9058-689EEFDD8594}"/>
    <dgm:cxn modelId="{E46BE345-05AE-4340-88A8-195165DE95D7}" srcId="{DD12C8C1-6E03-F348-9FF2-BEC117307B98}" destId="{5227B95E-352A-2A4C-8FD3-F661419F1000}" srcOrd="1" destOrd="0" parTransId="{47F62BF4-3C67-3142-BBEE-B03283475F69}" sibTransId="{C90C64E2-F600-3744-BE72-C83B0D1D897E}"/>
    <dgm:cxn modelId="{1C4A5ACE-F0E3-FF44-A3FF-91E22B815093}" type="presParOf" srcId="{25733EAF-E4FE-104F-83F5-412E988E6DE6}" destId="{20BA3C7F-0CC2-6643-A1BF-8AC36954912D}" srcOrd="0" destOrd="0" presId="urn:microsoft.com/office/officeart/2005/8/layout/process1"/>
    <dgm:cxn modelId="{5BEC6809-45E5-9241-9290-5CDD4264BB1F}" type="presParOf" srcId="{25733EAF-E4FE-104F-83F5-412E988E6DE6}" destId="{3F731D5F-9F0B-7E46-9E75-879C4D16933A}" srcOrd="1" destOrd="0" presId="urn:microsoft.com/office/officeart/2005/8/layout/process1"/>
    <dgm:cxn modelId="{7A95964B-D564-E345-AB39-4473F9F6B703}" type="presParOf" srcId="{3F731D5F-9F0B-7E46-9E75-879C4D16933A}" destId="{42DC861A-8C91-FF43-99B5-3D5D63617402}" srcOrd="0" destOrd="0" presId="urn:microsoft.com/office/officeart/2005/8/layout/process1"/>
    <dgm:cxn modelId="{16521BBB-3EC7-2B49-A6C3-CD60E78B407E}" type="presParOf" srcId="{25733EAF-E4FE-104F-83F5-412E988E6DE6}" destId="{D7EDD486-465B-8C4A-AB5F-C66799C5CBB6}" srcOrd="2" destOrd="0" presId="urn:microsoft.com/office/officeart/2005/8/layout/process1"/>
    <dgm:cxn modelId="{3E6B7970-C33F-E141-A853-92657994E37C}" type="presParOf" srcId="{25733EAF-E4FE-104F-83F5-412E988E6DE6}" destId="{D86D7894-3C1E-8344-A36C-4F01BD255FC4}" srcOrd="3" destOrd="0" presId="urn:microsoft.com/office/officeart/2005/8/layout/process1"/>
    <dgm:cxn modelId="{A7661E7F-177F-E64A-A46B-F5BC5AB4DC47}" type="presParOf" srcId="{D86D7894-3C1E-8344-A36C-4F01BD255FC4}" destId="{E71C0838-84CE-1D49-A469-B1737D9DEB54}" srcOrd="0" destOrd="0" presId="urn:microsoft.com/office/officeart/2005/8/layout/process1"/>
    <dgm:cxn modelId="{30E5EC3B-25D1-D947-AA7A-0CD34AF0706C}" type="presParOf" srcId="{25733EAF-E4FE-104F-83F5-412E988E6DE6}" destId="{408E8793-BD24-9A44-AF31-EB3525B52DE7}" srcOrd="4" destOrd="0" presId="urn:microsoft.com/office/officeart/2005/8/layout/process1"/>
  </dgm:cxnLst>
  <dgm:bg>
    <a:solidFill>
      <a:schemeClr val="bg1">
        <a:alpha val="42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16BF9-BDB9-47A9-A6ED-ED2CD1C7FCDE}">
      <dsp:nvSpPr>
        <dsp:cNvPr id="0" name=""/>
        <dsp:cNvSpPr/>
      </dsp:nvSpPr>
      <dsp:spPr>
        <a:xfrm>
          <a:off x="531" y="0"/>
          <a:ext cx="1380633" cy="26721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200" b="1" kern="1200" dirty="0" smtClean="0"/>
            <a:t>Natur</a:t>
          </a:r>
          <a:endParaRPr lang="nb-NO" sz="5300" b="1" kern="1200" dirty="0"/>
        </a:p>
      </dsp:txBody>
      <dsp:txXfrm>
        <a:off x="531" y="0"/>
        <a:ext cx="1380633" cy="801653"/>
      </dsp:txXfrm>
    </dsp:sp>
    <dsp:sp modelId="{3910BEAD-EB21-41DF-9BAE-F27A5EFA5A63}">
      <dsp:nvSpPr>
        <dsp:cNvPr id="0" name=""/>
        <dsp:cNvSpPr/>
      </dsp:nvSpPr>
      <dsp:spPr>
        <a:xfrm>
          <a:off x="71639" y="801737"/>
          <a:ext cx="1238417" cy="1736746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Uvær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Flom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Skred</a:t>
          </a:r>
          <a:endParaRPr lang="nb-NO" sz="1600" b="1" kern="1200" dirty="0"/>
        </a:p>
      </dsp:txBody>
      <dsp:txXfrm>
        <a:off x="107911" y="838009"/>
        <a:ext cx="1165873" cy="1664202"/>
      </dsp:txXfrm>
    </dsp:sp>
    <dsp:sp modelId="{59E59A8E-C87C-41BB-8EE7-B303FCF22A80}">
      <dsp:nvSpPr>
        <dsp:cNvPr id="0" name=""/>
        <dsp:cNvSpPr/>
      </dsp:nvSpPr>
      <dsp:spPr>
        <a:xfrm>
          <a:off x="1484712" y="0"/>
          <a:ext cx="1380633" cy="26721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200" b="1" kern="1200" dirty="0" smtClean="0"/>
            <a:t>Ekom</a:t>
          </a:r>
          <a:endParaRPr lang="nb-NO" sz="5300" b="1" kern="1200" dirty="0"/>
        </a:p>
      </dsp:txBody>
      <dsp:txXfrm>
        <a:off x="1484712" y="0"/>
        <a:ext cx="1380633" cy="801653"/>
      </dsp:txXfrm>
    </dsp:sp>
    <dsp:sp modelId="{9FCF9752-68CB-4FCB-BD89-E4753DEF8B93}">
      <dsp:nvSpPr>
        <dsp:cNvPr id="0" name=""/>
        <dsp:cNvSpPr/>
      </dsp:nvSpPr>
      <dsp:spPr>
        <a:xfrm>
          <a:off x="1561989" y="801737"/>
          <a:ext cx="1226080" cy="1736746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Kabelbrudd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Teknisk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Uvær</a:t>
          </a:r>
        </a:p>
      </dsp:txBody>
      <dsp:txXfrm>
        <a:off x="1597900" y="837648"/>
        <a:ext cx="1154258" cy="1664924"/>
      </dsp:txXfrm>
    </dsp:sp>
    <dsp:sp modelId="{A5B2C4E9-37B6-4C9B-A445-7446F71FCB84}">
      <dsp:nvSpPr>
        <dsp:cNvPr id="0" name=""/>
        <dsp:cNvSpPr/>
      </dsp:nvSpPr>
      <dsp:spPr>
        <a:xfrm>
          <a:off x="2968894" y="0"/>
          <a:ext cx="1380633" cy="26721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200" b="1" kern="1200" dirty="0" smtClean="0"/>
            <a:t>Kraft</a:t>
          </a:r>
          <a:endParaRPr lang="nb-NO" sz="5600" b="1" kern="1200" dirty="0"/>
        </a:p>
      </dsp:txBody>
      <dsp:txXfrm>
        <a:off x="2968894" y="0"/>
        <a:ext cx="1380633" cy="801653"/>
      </dsp:txXfrm>
    </dsp:sp>
    <dsp:sp modelId="{BF91ED5D-C74A-4323-9E9E-A7CB15294904}">
      <dsp:nvSpPr>
        <dsp:cNvPr id="0" name=""/>
        <dsp:cNvSpPr/>
      </dsp:nvSpPr>
      <dsp:spPr>
        <a:xfrm>
          <a:off x="3027145" y="801698"/>
          <a:ext cx="1264130" cy="1736826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Uvær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 Teknisk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Kabelbrudd</a:t>
          </a:r>
        </a:p>
      </dsp:txBody>
      <dsp:txXfrm>
        <a:off x="3064170" y="838723"/>
        <a:ext cx="1190080" cy="1662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B3A9E-9152-4B71-97FD-6D96A3AF80DC}">
      <dsp:nvSpPr>
        <dsp:cNvPr id="0" name=""/>
        <dsp:cNvSpPr/>
      </dsp:nvSpPr>
      <dsp:spPr>
        <a:xfrm>
          <a:off x="3254" y="0"/>
          <a:ext cx="2464856" cy="515768"/>
        </a:xfrm>
        <a:prstGeom prst="homePlat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/>
            <a:t>Normalsituasjon</a:t>
          </a:r>
          <a:endParaRPr lang="nb-NO" sz="1400" b="1" kern="1200" dirty="0"/>
        </a:p>
      </dsp:txBody>
      <dsp:txXfrm>
        <a:off x="3254" y="0"/>
        <a:ext cx="2335914" cy="515768"/>
      </dsp:txXfrm>
    </dsp:sp>
    <dsp:sp modelId="{7298A749-F7D4-A64C-9FDB-541FE68EED60}">
      <dsp:nvSpPr>
        <dsp:cNvPr id="0" name=""/>
        <dsp:cNvSpPr/>
      </dsp:nvSpPr>
      <dsp:spPr>
        <a:xfrm>
          <a:off x="2007209" y="0"/>
          <a:ext cx="2370071" cy="515768"/>
        </a:xfrm>
        <a:prstGeom prst="chevron">
          <a:avLst/>
        </a:prstGeom>
        <a:solidFill>
          <a:srgbClr val="E5D23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/>
            <a:t>Trussel</a:t>
          </a:r>
          <a:endParaRPr lang="nb-NO" sz="1400" b="1" kern="1200" dirty="0"/>
        </a:p>
      </dsp:txBody>
      <dsp:txXfrm>
        <a:off x="2265093" y="0"/>
        <a:ext cx="1854303" cy="515768"/>
      </dsp:txXfrm>
    </dsp:sp>
    <dsp:sp modelId="{09134C6E-3E5F-1740-A2F6-B7D3066AC1D3}">
      <dsp:nvSpPr>
        <dsp:cNvPr id="0" name=""/>
        <dsp:cNvSpPr/>
      </dsp:nvSpPr>
      <dsp:spPr>
        <a:xfrm>
          <a:off x="3916379" y="0"/>
          <a:ext cx="2304508" cy="515768"/>
        </a:xfrm>
        <a:prstGeom prst="chevron">
          <a:avLst/>
        </a:prstGeom>
        <a:solidFill>
          <a:srgbClr val="FD271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/>
            <a:t>Krisehendelse</a:t>
          </a:r>
          <a:endParaRPr lang="nb-NO" sz="1400" b="1" kern="1200" dirty="0"/>
        </a:p>
      </dsp:txBody>
      <dsp:txXfrm>
        <a:off x="4174263" y="0"/>
        <a:ext cx="1788740" cy="515768"/>
      </dsp:txXfrm>
    </dsp:sp>
    <dsp:sp modelId="{F0430CB2-1257-44E3-A592-0AB48DECCA72}">
      <dsp:nvSpPr>
        <dsp:cNvPr id="0" name=""/>
        <dsp:cNvSpPr/>
      </dsp:nvSpPr>
      <dsp:spPr>
        <a:xfrm>
          <a:off x="5759986" y="0"/>
          <a:ext cx="2304508" cy="515768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/>
            <a:t>Normalisering</a:t>
          </a:r>
          <a:endParaRPr lang="nb-NO" sz="1400" b="1" kern="1200" dirty="0"/>
        </a:p>
      </dsp:txBody>
      <dsp:txXfrm>
        <a:off x="6017870" y="0"/>
        <a:ext cx="1788740" cy="5157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CFF1E-F821-BB42-A6E5-B1BE9EB89078}">
      <dsp:nvSpPr>
        <dsp:cNvPr id="0" name=""/>
        <dsp:cNvSpPr/>
      </dsp:nvSpPr>
      <dsp:spPr>
        <a:xfrm>
          <a:off x="2495335" y="69172"/>
          <a:ext cx="1100530" cy="1100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Planlegge</a:t>
          </a:r>
          <a:endParaRPr lang="nb-NO" sz="1800" kern="1200" dirty="0"/>
        </a:p>
      </dsp:txBody>
      <dsp:txXfrm>
        <a:off x="2495335" y="69172"/>
        <a:ext cx="1100530" cy="1100530"/>
      </dsp:txXfrm>
    </dsp:sp>
    <dsp:sp modelId="{116058E7-14D3-0141-82B0-3D762117DB0B}">
      <dsp:nvSpPr>
        <dsp:cNvPr id="0" name=""/>
        <dsp:cNvSpPr/>
      </dsp:nvSpPr>
      <dsp:spPr>
        <a:xfrm>
          <a:off x="555294" y="-429"/>
          <a:ext cx="3110174" cy="3110174"/>
        </a:xfrm>
        <a:prstGeom prst="circularArrow">
          <a:avLst>
            <a:gd name="adj1" fmla="val 6900"/>
            <a:gd name="adj2" fmla="val 465192"/>
            <a:gd name="adj3" fmla="val 550088"/>
            <a:gd name="adj4" fmla="val 20584720"/>
            <a:gd name="adj5" fmla="val 805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5CED74-A3BF-D245-BAD6-2BF8296FAA42}">
      <dsp:nvSpPr>
        <dsp:cNvPr id="0" name=""/>
        <dsp:cNvSpPr/>
      </dsp:nvSpPr>
      <dsp:spPr>
        <a:xfrm>
          <a:off x="2495335" y="1939612"/>
          <a:ext cx="1100530" cy="1100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Utføre</a:t>
          </a:r>
          <a:endParaRPr lang="nb-NO" sz="1800" kern="1200" dirty="0"/>
        </a:p>
      </dsp:txBody>
      <dsp:txXfrm>
        <a:off x="2495335" y="1939612"/>
        <a:ext cx="1100530" cy="1100530"/>
      </dsp:txXfrm>
    </dsp:sp>
    <dsp:sp modelId="{C1268FE3-040F-B342-A12E-7D3055F14651}">
      <dsp:nvSpPr>
        <dsp:cNvPr id="0" name=""/>
        <dsp:cNvSpPr/>
      </dsp:nvSpPr>
      <dsp:spPr>
        <a:xfrm>
          <a:off x="555294" y="-429"/>
          <a:ext cx="3110174" cy="3110174"/>
        </a:xfrm>
        <a:prstGeom prst="circularArrow">
          <a:avLst>
            <a:gd name="adj1" fmla="val 6900"/>
            <a:gd name="adj2" fmla="val 465192"/>
            <a:gd name="adj3" fmla="val 5950088"/>
            <a:gd name="adj4" fmla="val 4384720"/>
            <a:gd name="adj5" fmla="val 805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810375-5D8F-2844-BA69-AE300042342D}">
      <dsp:nvSpPr>
        <dsp:cNvPr id="0" name=""/>
        <dsp:cNvSpPr/>
      </dsp:nvSpPr>
      <dsp:spPr>
        <a:xfrm>
          <a:off x="624896" y="1939612"/>
          <a:ext cx="1100530" cy="1100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Kontrollere</a:t>
          </a:r>
          <a:endParaRPr lang="nb-NO" sz="1800" kern="1200" dirty="0"/>
        </a:p>
      </dsp:txBody>
      <dsp:txXfrm>
        <a:off x="624896" y="1939612"/>
        <a:ext cx="1100530" cy="1100530"/>
      </dsp:txXfrm>
    </dsp:sp>
    <dsp:sp modelId="{0F923756-EEA5-0A48-BEED-8824C25D243E}">
      <dsp:nvSpPr>
        <dsp:cNvPr id="0" name=""/>
        <dsp:cNvSpPr/>
      </dsp:nvSpPr>
      <dsp:spPr>
        <a:xfrm>
          <a:off x="555294" y="-429"/>
          <a:ext cx="3110174" cy="3110174"/>
        </a:xfrm>
        <a:prstGeom prst="circularArrow">
          <a:avLst>
            <a:gd name="adj1" fmla="val 6900"/>
            <a:gd name="adj2" fmla="val 465192"/>
            <a:gd name="adj3" fmla="val 11350088"/>
            <a:gd name="adj4" fmla="val 9784720"/>
            <a:gd name="adj5" fmla="val 805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EDA228-74A2-464B-8A68-59CB045ED8CA}">
      <dsp:nvSpPr>
        <dsp:cNvPr id="0" name=""/>
        <dsp:cNvSpPr/>
      </dsp:nvSpPr>
      <dsp:spPr>
        <a:xfrm>
          <a:off x="624896" y="69172"/>
          <a:ext cx="1100530" cy="1100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Korrigere</a:t>
          </a:r>
          <a:endParaRPr lang="nb-NO" sz="1800" kern="1200" dirty="0"/>
        </a:p>
      </dsp:txBody>
      <dsp:txXfrm>
        <a:off x="624896" y="69172"/>
        <a:ext cx="1100530" cy="1100530"/>
      </dsp:txXfrm>
    </dsp:sp>
    <dsp:sp modelId="{D50A3443-E217-D548-B5F7-0A2501F1D6C0}">
      <dsp:nvSpPr>
        <dsp:cNvPr id="0" name=""/>
        <dsp:cNvSpPr/>
      </dsp:nvSpPr>
      <dsp:spPr>
        <a:xfrm>
          <a:off x="555294" y="-429"/>
          <a:ext cx="3110174" cy="3110174"/>
        </a:xfrm>
        <a:prstGeom prst="circularArrow">
          <a:avLst>
            <a:gd name="adj1" fmla="val 6900"/>
            <a:gd name="adj2" fmla="val 465192"/>
            <a:gd name="adj3" fmla="val 16750088"/>
            <a:gd name="adj4" fmla="val 15184720"/>
            <a:gd name="adj5" fmla="val 805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A3C7F-0CC2-6643-A1BF-8AC36954912D}">
      <dsp:nvSpPr>
        <dsp:cNvPr id="0" name=""/>
        <dsp:cNvSpPr/>
      </dsp:nvSpPr>
      <dsp:spPr>
        <a:xfrm>
          <a:off x="5827" y="1564605"/>
          <a:ext cx="1741667" cy="1045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300" kern="1200" dirty="0" smtClean="0"/>
            <a:t>Pådriver</a:t>
          </a:r>
          <a:endParaRPr lang="nb-NO" sz="3300" kern="1200" dirty="0"/>
        </a:p>
      </dsp:txBody>
      <dsp:txXfrm>
        <a:off x="36434" y="1595212"/>
        <a:ext cx="1680453" cy="983786"/>
      </dsp:txXfrm>
    </dsp:sp>
    <dsp:sp modelId="{3F731D5F-9F0B-7E46-9E75-879C4D16933A}">
      <dsp:nvSpPr>
        <dsp:cNvPr id="0" name=""/>
        <dsp:cNvSpPr/>
      </dsp:nvSpPr>
      <dsp:spPr>
        <a:xfrm>
          <a:off x="1921661" y="1871138"/>
          <a:ext cx="369233" cy="431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800" kern="1200"/>
        </a:p>
      </dsp:txBody>
      <dsp:txXfrm>
        <a:off x="1921661" y="1957525"/>
        <a:ext cx="258463" cy="259159"/>
      </dsp:txXfrm>
    </dsp:sp>
    <dsp:sp modelId="{D7EDD486-465B-8C4A-AB5F-C66799C5CBB6}">
      <dsp:nvSpPr>
        <dsp:cNvPr id="0" name=""/>
        <dsp:cNvSpPr/>
      </dsp:nvSpPr>
      <dsp:spPr>
        <a:xfrm>
          <a:off x="2444162" y="1564605"/>
          <a:ext cx="1741667" cy="1045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300" kern="1200" dirty="0" smtClean="0"/>
            <a:t>Veilede</a:t>
          </a:r>
          <a:endParaRPr lang="nb-NO" sz="3300" kern="1200" dirty="0"/>
        </a:p>
      </dsp:txBody>
      <dsp:txXfrm>
        <a:off x="2474769" y="1595212"/>
        <a:ext cx="1680453" cy="983786"/>
      </dsp:txXfrm>
    </dsp:sp>
    <dsp:sp modelId="{D86D7894-3C1E-8344-A36C-4F01BD255FC4}">
      <dsp:nvSpPr>
        <dsp:cNvPr id="0" name=""/>
        <dsp:cNvSpPr/>
      </dsp:nvSpPr>
      <dsp:spPr>
        <a:xfrm>
          <a:off x="4359996" y="1871138"/>
          <a:ext cx="369233" cy="431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800" kern="1200"/>
        </a:p>
      </dsp:txBody>
      <dsp:txXfrm>
        <a:off x="4359996" y="1957525"/>
        <a:ext cx="258463" cy="259159"/>
      </dsp:txXfrm>
    </dsp:sp>
    <dsp:sp modelId="{408E8793-BD24-9A44-AF31-EB3525B52DE7}">
      <dsp:nvSpPr>
        <dsp:cNvPr id="0" name=""/>
        <dsp:cNvSpPr/>
      </dsp:nvSpPr>
      <dsp:spPr>
        <a:xfrm>
          <a:off x="4882497" y="1564605"/>
          <a:ext cx="1741667" cy="1045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300" kern="1200" dirty="0" smtClean="0"/>
            <a:t>Øve</a:t>
          </a:r>
          <a:endParaRPr lang="nb-NO" sz="3300" kern="1200" dirty="0"/>
        </a:p>
      </dsp:txBody>
      <dsp:txXfrm>
        <a:off x="4913104" y="1595212"/>
        <a:ext cx="1680453" cy="983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2AF2B-CAD5-6041-9A92-86A09088457D}" type="datetimeFigureOut">
              <a:rPr lang="nn-NO" smtClean="0"/>
              <a:pPr/>
              <a:t>27.11.13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341BF-3395-A047-A3A2-971CE5634986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98820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F1763-B220-ED42-A88F-03D6C4484761}" type="datetimeFigureOut">
              <a:rPr lang="nn-NO" smtClean="0"/>
              <a:pPr/>
              <a:t>27.11.13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CAFFC-682B-A746-ADFA-F92C308EAC0F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9330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1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76168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i="1" dirty="0" smtClean="0"/>
          </a:p>
          <a:p>
            <a:endParaRPr lang="nb-NO" sz="1200" i="1" dirty="0" smtClean="0"/>
          </a:p>
          <a:p>
            <a:r>
              <a:rPr lang="nb-NO" sz="1200" i="1" dirty="0" smtClean="0"/>
              <a:t>Ekstremvær					</a:t>
            </a:r>
          </a:p>
          <a:p>
            <a:r>
              <a:rPr lang="nb-NO" sz="1200" i="1" dirty="0" smtClean="0"/>
              <a:t>Flom</a:t>
            </a:r>
          </a:p>
          <a:p>
            <a:r>
              <a:rPr lang="nb-NO" sz="1200" i="1" dirty="0" smtClean="0"/>
              <a:t>Langvarig strømbrudd</a:t>
            </a:r>
          </a:p>
          <a:p>
            <a:r>
              <a:rPr lang="nb-NO" sz="1200" i="1" dirty="0" smtClean="0"/>
              <a:t>Bortfall av E-kom tjenester</a:t>
            </a:r>
          </a:p>
          <a:p>
            <a:r>
              <a:rPr lang="nb-NO" sz="1200" i="1" dirty="0" smtClean="0"/>
              <a:t>Skred (leire, stein, snø eller fjell)</a:t>
            </a:r>
          </a:p>
          <a:p>
            <a:r>
              <a:rPr lang="nb-NO" sz="1200" i="1" dirty="0" smtClean="0"/>
              <a:t>Pandemi</a:t>
            </a:r>
          </a:p>
          <a:p>
            <a:r>
              <a:rPr lang="nb-NO" sz="1200" i="1" dirty="0" smtClean="0"/>
              <a:t>Større ulykke</a:t>
            </a:r>
          </a:p>
          <a:p>
            <a:r>
              <a:rPr lang="nb-NO" sz="1200" i="1" dirty="0" smtClean="0"/>
              <a:t>Atomhendelse</a:t>
            </a:r>
          </a:p>
          <a:p>
            <a:r>
              <a:rPr lang="nb-NO" sz="1200" i="1" dirty="0" smtClean="0"/>
              <a:t>Tilsiktet hendelse (terror/sabotasje)</a:t>
            </a:r>
          </a:p>
          <a:p>
            <a:endParaRPr lang="nb-NO" sz="1200" i="1" dirty="0" smtClean="0"/>
          </a:p>
          <a:p>
            <a:endParaRPr lang="nb-NO" sz="1200" i="1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34958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 smtClean="0"/>
              <a:t>Plikten</a:t>
            </a:r>
            <a:r>
              <a:rPr lang="nb-NO" baseline="0" dirty="0" smtClean="0"/>
              <a:t> og </a:t>
            </a:r>
            <a:r>
              <a:rPr lang="nb-NO" b="1" baseline="0" dirty="0" smtClean="0"/>
              <a:t>ansvaret</a:t>
            </a:r>
            <a:r>
              <a:rPr lang="nb-NO" baseline="0" dirty="0" smtClean="0"/>
              <a:t> omfatter kommunen som myndighet innenfor sitt geografiske område, som virksomhet og som </a:t>
            </a:r>
            <a:r>
              <a:rPr lang="nb-NO" b="1" baseline="0" dirty="0" smtClean="0"/>
              <a:t>pådriver</a:t>
            </a:r>
            <a:r>
              <a:rPr lang="nb-NO" baseline="0" dirty="0" smtClean="0"/>
              <a:t> ovenfor andre aktører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52174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Eierskapet</a:t>
            </a:r>
          </a:p>
          <a:p>
            <a:r>
              <a:rPr lang="nb-NO" dirty="0" smtClean="0"/>
              <a:t>Politisk forankring og prioritering– administrasjonen – fremme sak for kommunestyre eller relevante utvalg (</a:t>
            </a:r>
            <a:r>
              <a:rPr lang="nb-NO" dirty="0" err="1" smtClean="0"/>
              <a:t>adm</a:t>
            </a:r>
            <a:r>
              <a:rPr lang="nb-NO" dirty="0" smtClean="0"/>
              <a:t> sjefen sørge for at </a:t>
            </a:r>
            <a:r>
              <a:rPr lang="nb-NO" dirty="0" err="1" smtClean="0"/>
              <a:t>adm</a:t>
            </a:r>
            <a:r>
              <a:rPr lang="nb-NO" baseline="0" dirty="0" smtClean="0"/>
              <a:t> drives i samsvar med lover og plikter)</a:t>
            </a:r>
            <a:endParaRPr lang="nb-NO" dirty="0" smtClean="0"/>
          </a:p>
          <a:p>
            <a:r>
              <a:rPr lang="nb-NO" dirty="0" smtClean="0"/>
              <a:t>Personell og ressurser (politisk vedtatt prioritering)</a:t>
            </a:r>
          </a:p>
          <a:p>
            <a:r>
              <a:rPr lang="nb-NO" dirty="0" smtClean="0"/>
              <a:t>Målsettingen (lovkravene)</a:t>
            </a:r>
          </a:p>
          <a:p>
            <a:r>
              <a:rPr lang="nb-NO" dirty="0" smtClean="0"/>
              <a:t>Intern og lokal prosess (må ha sin fødsel innen egen org – samarbeide eller </a:t>
            </a:r>
            <a:r>
              <a:rPr lang="nb-NO" b="1" dirty="0" smtClean="0"/>
              <a:t>samvirke</a:t>
            </a:r>
            <a:r>
              <a:rPr lang="nb-NO" dirty="0" smtClean="0"/>
              <a:t> med andre naturlige aktører (nødetater, eiere av kritisk infrastruktur,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storulykkesvirksomheter</a:t>
            </a:r>
            <a:r>
              <a:rPr lang="nb-NO" baseline="0" dirty="0" smtClean="0"/>
              <a:t>, frivillige org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4642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Risikoerkjennelse – </a:t>
            </a:r>
            <a:r>
              <a:rPr lang="nb-NO" smtClean="0"/>
              <a:t>ting skjer 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27470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 6 Lofotkommunene</a:t>
            </a:r>
          </a:p>
          <a:p>
            <a:r>
              <a:rPr lang="nb-NO" dirty="0" smtClean="0"/>
              <a:t>Lofotkraft</a:t>
            </a:r>
          </a:p>
          <a:p>
            <a:r>
              <a:rPr lang="nb-NO" dirty="0" smtClean="0"/>
              <a:t>Post- og teletilsynet</a:t>
            </a:r>
          </a:p>
          <a:p>
            <a:r>
              <a:rPr lang="nb-NO" dirty="0" smtClean="0"/>
              <a:t>DSB</a:t>
            </a:r>
          </a:p>
          <a:p>
            <a:r>
              <a:rPr lang="nb-NO" dirty="0" smtClean="0"/>
              <a:t>Telenor</a:t>
            </a:r>
          </a:p>
          <a:p>
            <a:r>
              <a:rPr lang="nb-NO" dirty="0" smtClean="0"/>
              <a:t>DNK</a:t>
            </a:r>
          </a:p>
          <a:p>
            <a:r>
              <a:rPr lang="nb-NO" dirty="0" smtClean="0"/>
              <a:t>NVE</a:t>
            </a:r>
          </a:p>
          <a:p>
            <a:r>
              <a:rPr lang="nb-NO" smtClean="0"/>
              <a:t>FMNO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11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4341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1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70742" y="2494091"/>
            <a:ext cx="6260537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1400">
                <a:solidFill>
                  <a:srgbClr val="6D55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 dirty="0"/>
          </a:p>
        </p:txBody>
      </p:sp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1170741" y="1924704"/>
            <a:ext cx="6260537" cy="569387"/>
          </a:xfrm>
        </p:spPr>
        <p:txBody>
          <a:bodyPr anchor="t" anchorCtr="0">
            <a:normAutofit/>
          </a:bodyPr>
          <a:lstStyle>
            <a:lvl1pPr>
              <a:defRPr sz="2700">
                <a:solidFill>
                  <a:srgbClr val="6D556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n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827851"/>
            <a:ext cx="5486400" cy="38997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0" y="476672"/>
            <a:ext cx="9144000" cy="6070179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2"/>
          </p:nvPr>
        </p:nvSpPr>
        <p:spPr>
          <a:xfrm>
            <a:off x="0" y="6364800"/>
            <a:ext cx="9144000" cy="493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6156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8166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2"/>
          <p:cNvSpPr>
            <a:spLocks noGrp="1"/>
          </p:cNvSpPr>
          <p:nvPr>
            <p:ph sz="half" idx="10"/>
          </p:nvPr>
        </p:nvSpPr>
        <p:spPr>
          <a:xfrm>
            <a:off x="457200" y="2242004"/>
            <a:ext cx="4038600" cy="38841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2242"/>
            <a:ext cx="4038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sz="half" idx="11"/>
          </p:nvPr>
        </p:nvSpPr>
        <p:spPr>
          <a:xfrm>
            <a:off x="4648200" y="2242004"/>
            <a:ext cx="4038600" cy="38841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 dirty="0"/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2"/>
          </p:nvPr>
        </p:nvSpPr>
        <p:spPr>
          <a:xfrm>
            <a:off x="4648200" y="1602242"/>
            <a:ext cx="4038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85333"/>
            <a:ext cx="3008313" cy="5131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185334"/>
            <a:ext cx="5111750" cy="49577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881481"/>
            <a:ext cx="3008313" cy="42615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0"/>
            <a:ext cx="9143244" cy="658314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777044"/>
            <a:ext cx="8229600" cy="804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0"/>
            <a:ext cx="9143244" cy="615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6364265"/>
            <a:ext cx="9143244" cy="4937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D556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2800" b="1" dirty="0" smtClean="0"/>
              <a:t>BEREDSKAP I KOMMUNENE</a:t>
            </a:r>
            <a:endParaRPr lang="nb-NO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70742" y="2494091"/>
            <a:ext cx="6260537" cy="369332"/>
          </a:xfrm>
        </p:spPr>
        <p:txBody>
          <a:bodyPr/>
          <a:lstStyle/>
          <a:p>
            <a:r>
              <a:rPr lang="nb-NO" sz="1800" dirty="0" smtClean="0"/>
              <a:t>Der hendelsene skjer..</a:t>
            </a:r>
            <a:endParaRPr lang="nb-NO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11088981"/>
              </p:ext>
            </p:extLst>
          </p:nvPr>
        </p:nvGraphicFramePr>
        <p:xfrm>
          <a:off x="1290074" y="615600"/>
          <a:ext cx="6629992" cy="4174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99050"/>
            <a:ext cx="9144000" cy="276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8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301841" y="1056529"/>
            <a:ext cx="77857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Kraftforsyning</a:t>
            </a:r>
            <a:endParaRPr lang="nb-NO" sz="2000" b="1" dirty="0" smtClean="0"/>
          </a:p>
          <a:p>
            <a:endParaRPr lang="nb-NO" sz="200" b="1" dirty="0"/>
          </a:p>
          <a:p>
            <a:r>
              <a:rPr lang="nb-NO" sz="2000" dirty="0" smtClean="0"/>
              <a:t>Prosjekt langvarig strømbortfall Lofoten</a:t>
            </a:r>
            <a:r>
              <a:rPr lang="nb-NO" sz="1100" dirty="0" smtClean="0">
                <a:latin typeface="Times New Roman"/>
                <a:ea typeface="Times New Roman"/>
              </a:rPr>
              <a:t> </a:t>
            </a:r>
            <a:endParaRPr lang="nb-NO" sz="11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988" y="3228481"/>
            <a:ext cx="3547784" cy="2657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301841" y="2058032"/>
            <a:ext cx="558405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Målsetting:</a:t>
            </a:r>
            <a:endParaRPr lang="nb-NO" dirty="0"/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Kartlegge konsekvenser for samfunnsviktige tjenester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Forslag til forebyggende og beredskapsmessige tiltak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Gi kunnskap og erfaringer med overføringsverdi til andre kommuner og aktører</a:t>
            </a:r>
          </a:p>
          <a:p>
            <a:pPr marL="285750" indent="-285750">
              <a:buFont typeface="Arial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164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541866" y="696467"/>
            <a:ext cx="814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Ekstremværet</a:t>
            </a:r>
            <a:r>
              <a:rPr lang="nb-NO" b="1" dirty="0" smtClean="0"/>
              <a:t> </a:t>
            </a:r>
            <a:r>
              <a:rPr lang="nb-NO" sz="2400" b="1" dirty="0" smtClean="0"/>
              <a:t>Hilde</a:t>
            </a:r>
            <a:endParaRPr lang="nb-NO" sz="2400" b="1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41867" y="4931953"/>
            <a:ext cx="5024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nb-NO" dirty="0" smtClean="0"/>
              <a:t>Bortfall av strøm og Ekom-tjenester (elektronisk kommunikasjon)</a:t>
            </a:r>
          </a:p>
          <a:p>
            <a:pPr marL="285750" indent="-285750">
              <a:buFont typeface="Wingdings" charset="2"/>
              <a:buChar char="u"/>
            </a:pPr>
            <a:r>
              <a:rPr lang="nb-NO" dirty="0" smtClean="0"/>
              <a:t>Stengte veier og fly og båttrafikk kanselleres</a:t>
            </a:r>
          </a:p>
          <a:p>
            <a:pPr marL="285750" indent="-285750">
              <a:buFont typeface="Wingdings" charset="2"/>
              <a:buChar char="u"/>
            </a:pPr>
            <a:endParaRPr lang="nb-NO" dirty="0"/>
          </a:p>
          <a:p>
            <a:pPr marL="285750" indent="-285750">
              <a:buFont typeface="Wingdings" charset="2"/>
              <a:buChar char="u"/>
            </a:pPr>
            <a:endParaRPr lang="nb-NO" dirty="0" smtClean="0"/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67" y="1429257"/>
            <a:ext cx="6008061" cy="3364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5067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645" y="0"/>
            <a:ext cx="4679371" cy="6654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e 5"/>
          <p:cNvSpPr/>
          <p:nvPr/>
        </p:nvSpPr>
        <p:spPr>
          <a:xfrm>
            <a:off x="8150759" y="1685155"/>
            <a:ext cx="53538" cy="4571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ekstSylinder 20"/>
          <p:cNvSpPr txBox="1"/>
          <p:nvPr/>
        </p:nvSpPr>
        <p:spPr>
          <a:xfrm>
            <a:off x="317470" y="1038824"/>
            <a:ext cx="3692306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000" i="1" dirty="0" smtClean="0"/>
              <a:t>20 &lt; 2000 innbyggere</a:t>
            </a:r>
          </a:p>
          <a:p>
            <a:r>
              <a:rPr lang="nb-NO" sz="2000" i="1" dirty="0"/>
              <a:t> </a:t>
            </a:r>
            <a:r>
              <a:rPr lang="nb-NO" sz="2000" i="1" dirty="0" smtClean="0"/>
              <a:t>  4&lt; 1000 innbyggere</a:t>
            </a:r>
            <a:endParaRPr lang="nb-NO" sz="2000" i="1" dirty="0"/>
          </a:p>
        </p:txBody>
      </p:sp>
      <p:sp>
        <p:nvSpPr>
          <p:cNvPr id="22" name="TekstSylinder 21"/>
          <p:cNvSpPr txBox="1"/>
          <p:nvPr/>
        </p:nvSpPr>
        <p:spPr>
          <a:xfrm>
            <a:off x="317470" y="2228466"/>
            <a:ext cx="3480649" cy="2862323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nb-NO" i="1" dirty="0" smtClean="0"/>
              <a:t>Klimaendringer</a:t>
            </a:r>
          </a:p>
          <a:p>
            <a:r>
              <a:rPr lang="nb-NO" i="1" dirty="0" smtClean="0"/>
              <a:t>Ekstremvær</a:t>
            </a:r>
          </a:p>
          <a:p>
            <a:r>
              <a:rPr lang="nb-NO" i="1" dirty="0" smtClean="0"/>
              <a:t>Flom</a:t>
            </a:r>
          </a:p>
          <a:p>
            <a:r>
              <a:rPr lang="nb-NO" i="1" dirty="0" smtClean="0"/>
              <a:t>Skred</a:t>
            </a:r>
          </a:p>
          <a:p>
            <a:r>
              <a:rPr lang="nb-NO" i="1" dirty="0"/>
              <a:t>S</a:t>
            </a:r>
            <a:r>
              <a:rPr lang="nb-NO" i="1" dirty="0" smtClean="0"/>
              <a:t>trømbrudd</a:t>
            </a:r>
          </a:p>
          <a:p>
            <a:r>
              <a:rPr lang="nb-NO" i="1" dirty="0" smtClean="0"/>
              <a:t>Ekom tjenester</a:t>
            </a:r>
          </a:p>
          <a:p>
            <a:r>
              <a:rPr lang="nb-NO" i="1" dirty="0" smtClean="0"/>
              <a:t>Pandemi</a:t>
            </a:r>
          </a:p>
          <a:p>
            <a:r>
              <a:rPr lang="nb-NO" i="1" dirty="0" smtClean="0"/>
              <a:t>Ulykker</a:t>
            </a:r>
          </a:p>
          <a:p>
            <a:r>
              <a:rPr lang="nb-NO" i="1" dirty="0" smtClean="0"/>
              <a:t>Atomhendelser</a:t>
            </a:r>
          </a:p>
          <a:p>
            <a:r>
              <a:rPr lang="nb-NO" i="1" dirty="0" smtClean="0"/>
              <a:t>Tilsiktede hendelser</a:t>
            </a:r>
            <a:endParaRPr lang="nb-NO" i="1" dirty="0"/>
          </a:p>
        </p:txBody>
      </p:sp>
      <p:sp>
        <p:nvSpPr>
          <p:cNvPr id="23" name="TekstSylinder 22"/>
          <p:cNvSpPr txBox="1"/>
          <p:nvPr/>
        </p:nvSpPr>
        <p:spPr>
          <a:xfrm>
            <a:off x="317470" y="5530654"/>
            <a:ext cx="3692306" cy="646331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nb-NO" dirty="0" smtClean="0"/>
              <a:t>Våre innbyggere, hvordan varsle, hvordan evakuere..?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91904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r="4279"/>
          <a:stretch>
            <a:fillRect/>
          </a:stretch>
        </p:blipFill>
        <p:spPr bwMode="auto">
          <a:xfrm>
            <a:off x="5931695" y="3706604"/>
            <a:ext cx="2896136" cy="1922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323557" y="926838"/>
            <a:ext cx="6105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Kommunen – vertskap og pådriver</a:t>
            </a:r>
            <a:endParaRPr lang="nb-NO" sz="2400" b="1" dirty="0"/>
          </a:p>
        </p:txBody>
      </p:sp>
      <p:sp>
        <p:nvSpPr>
          <p:cNvPr id="8" name="TekstSylinder 7"/>
          <p:cNvSpPr txBox="1"/>
          <p:nvPr/>
        </p:nvSpPr>
        <p:spPr>
          <a:xfrm>
            <a:off x="323557" y="1631984"/>
            <a:ext cx="730632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Kommunal beredskap </a:t>
            </a:r>
          </a:p>
          <a:p>
            <a:r>
              <a:rPr lang="nb-N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NOU 2013-5 Når det virkelig gjelder..</a:t>
            </a:r>
          </a:p>
          <a:p>
            <a:endParaRPr lang="nb-NO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«..Kommunene utgjør det lokale fundament i den nasjonale beredskapen, og er derfor viktige bærebjelker i det norske beredskapsarbeidet..»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426128" y="3148674"/>
            <a:ext cx="587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  </a:t>
            </a:r>
            <a:endParaRPr lang="nb-NO" b="1" dirty="0"/>
          </a:p>
        </p:txBody>
      </p:sp>
      <p:sp>
        <p:nvSpPr>
          <p:cNvPr id="9" name="TekstSylinder 8"/>
          <p:cNvSpPr txBox="1"/>
          <p:nvPr/>
        </p:nvSpPr>
        <p:spPr>
          <a:xfrm>
            <a:off x="323557" y="3194481"/>
            <a:ext cx="5608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D</a:t>
            </a:r>
            <a:r>
              <a:rPr lang="nb-NO" sz="2000" b="1" dirty="0" smtClean="0"/>
              <a:t>en </a:t>
            </a:r>
            <a:r>
              <a:rPr lang="nb-NO" b="1" dirty="0" smtClean="0"/>
              <a:t>viktige</a:t>
            </a:r>
            <a:r>
              <a:rPr lang="nb-NO" sz="2000" b="1" dirty="0" smtClean="0"/>
              <a:t> kunnskapen</a:t>
            </a:r>
            <a:endParaRPr lang="nb-NO" sz="2000" b="1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426128" y="3645112"/>
            <a:ext cx="674203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b-NO" dirty="0" smtClean="0"/>
              <a:t>Lokalkunnskap og forankringen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/>
              <a:t>Befolkningen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/>
              <a:t>Næringslivet og ressurser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/>
              <a:t>Landskapet og naturen</a:t>
            </a:r>
          </a:p>
          <a:p>
            <a:pPr marL="285750" indent="-285750">
              <a:buFont typeface="Arial"/>
              <a:buChar char="•"/>
            </a:pPr>
            <a:endParaRPr lang="nb-NO" dirty="0"/>
          </a:p>
          <a:p>
            <a:pPr marL="285750" indent="-285750">
              <a:buFont typeface="Arial"/>
              <a:buChar char="•"/>
            </a:pPr>
            <a:r>
              <a:rPr lang="nb-NO" dirty="0" smtClean="0"/>
              <a:t>Utfordringer og muligheter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9657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71587594"/>
              </p:ext>
            </p:extLst>
          </p:nvPr>
        </p:nvGraphicFramePr>
        <p:xfrm>
          <a:off x="852256" y="1970843"/>
          <a:ext cx="4350059" cy="2672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Sylinder 7"/>
          <p:cNvSpPr txBox="1"/>
          <p:nvPr/>
        </p:nvSpPr>
        <p:spPr>
          <a:xfrm>
            <a:off x="630315" y="807868"/>
            <a:ext cx="6942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Hendelser med krisepotensiale 2012-13</a:t>
            </a:r>
            <a:endParaRPr lang="nb-NO" sz="2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567483473"/>
              </p:ext>
            </p:extLst>
          </p:nvPr>
        </p:nvGraphicFramePr>
        <p:xfrm>
          <a:off x="587512" y="5182869"/>
          <a:ext cx="8067750" cy="515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66552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426128" y="1019404"/>
            <a:ext cx="8279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Suksesskriterier </a:t>
            </a:r>
            <a:endParaRPr lang="nb-NO" sz="2400" b="1" dirty="0"/>
          </a:p>
        </p:txBody>
      </p:sp>
      <p:sp>
        <p:nvSpPr>
          <p:cNvPr id="7" name="TekstSylinder 6"/>
          <p:cNvSpPr txBox="1"/>
          <p:nvPr/>
        </p:nvSpPr>
        <p:spPr>
          <a:xfrm>
            <a:off x="426129" y="1687866"/>
            <a:ext cx="4753662" cy="1938992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Eierskapet, plikten og ansvaret</a:t>
            </a:r>
            <a:endParaRPr lang="nb-NO" sz="2000" dirty="0"/>
          </a:p>
          <a:p>
            <a:r>
              <a:rPr lang="nb-NO" sz="2000" dirty="0" smtClean="0"/>
              <a:t>Politisk forankring</a:t>
            </a:r>
          </a:p>
          <a:p>
            <a:r>
              <a:rPr lang="nb-NO" sz="2000" dirty="0" smtClean="0"/>
              <a:t>Målsetting</a:t>
            </a:r>
          </a:p>
          <a:p>
            <a:r>
              <a:rPr lang="nb-NO" sz="2000" dirty="0" smtClean="0"/>
              <a:t>Personell og ressurser</a:t>
            </a:r>
          </a:p>
          <a:p>
            <a:r>
              <a:rPr lang="nb-NO" sz="2000" dirty="0" smtClean="0"/>
              <a:t>Bred intern og lokal prosess</a:t>
            </a:r>
          </a:p>
          <a:p>
            <a:r>
              <a:rPr lang="nb-NO" sz="2000" dirty="0" smtClean="0"/>
              <a:t>Samvirke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558" y="3539235"/>
            <a:ext cx="4915697" cy="2752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kstSylinder 10"/>
          <p:cNvSpPr txBox="1"/>
          <p:nvPr/>
        </p:nvSpPr>
        <p:spPr>
          <a:xfrm>
            <a:off x="426129" y="3502200"/>
            <a:ext cx="4920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2000" dirty="0"/>
          </a:p>
          <a:p>
            <a:r>
              <a:rPr lang="nb-NO" sz="2000" dirty="0" smtClean="0"/>
              <a:t>Integrert i kommunens ordinære virksomhet</a:t>
            </a:r>
            <a:endParaRPr lang="nb-NO" sz="2000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426128" y="4365522"/>
            <a:ext cx="3801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Intern kontroll !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261574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467852" y="1086250"/>
            <a:ext cx="7619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/>
              <a:t>Samfunnssikkerhet og beredskap</a:t>
            </a:r>
            <a:endParaRPr lang="nb-NO" sz="2000" b="1" dirty="0"/>
          </a:p>
        </p:txBody>
      </p:sp>
      <p:sp>
        <p:nvSpPr>
          <p:cNvPr id="5" name="TekstSylinder 4"/>
          <p:cNvSpPr txBox="1"/>
          <p:nvPr/>
        </p:nvSpPr>
        <p:spPr>
          <a:xfrm>
            <a:off x="467852" y="1648924"/>
            <a:ext cx="521320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Integreres som del av ordinær virksomhetsstyring</a:t>
            </a:r>
          </a:p>
          <a:p>
            <a:r>
              <a:rPr lang="nb-NO" dirty="0" smtClean="0"/>
              <a:t>Forankres i plan og budsjettkrav</a:t>
            </a:r>
          </a:p>
          <a:p>
            <a:endParaRPr lang="nb-NO" dirty="0"/>
          </a:p>
          <a:p>
            <a:r>
              <a:rPr lang="nb-NO" sz="2000" b="1" dirty="0" smtClean="0"/>
              <a:t>Krav til systematikk</a:t>
            </a:r>
          </a:p>
          <a:p>
            <a:r>
              <a:rPr lang="nb-NO" dirty="0" smtClean="0"/>
              <a:t>Målstruktur</a:t>
            </a:r>
          </a:p>
          <a:p>
            <a:r>
              <a:rPr lang="nb-NO" dirty="0" smtClean="0"/>
              <a:t>Planer</a:t>
            </a:r>
          </a:p>
          <a:p>
            <a:r>
              <a:rPr lang="nb-NO" dirty="0" smtClean="0"/>
              <a:t>Styringssystemer</a:t>
            </a:r>
          </a:p>
          <a:p>
            <a:endParaRPr lang="nb-NO" dirty="0"/>
          </a:p>
          <a:p>
            <a:endParaRPr lang="nb-NO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24873322"/>
              </p:ext>
            </p:extLst>
          </p:nvPr>
        </p:nvGraphicFramePr>
        <p:xfrm>
          <a:off x="4478012" y="2956975"/>
          <a:ext cx="4220763" cy="310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6591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317471" y="2796329"/>
            <a:ext cx="5647642" cy="954107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nb-NO" sz="2000" b="1" dirty="0" smtClean="0"/>
              <a:t>Forebygging</a:t>
            </a:r>
          </a:p>
          <a:p>
            <a:r>
              <a:rPr lang="nb-NO" dirty="0" smtClean="0"/>
              <a:t>Paradokset med </a:t>
            </a:r>
            <a:r>
              <a:rPr lang="nb-NO" b="1" dirty="0"/>
              <a:t>forebyggende arbeid</a:t>
            </a:r>
            <a:r>
              <a:rPr lang="nb-NO" dirty="0"/>
              <a:t> er at jo bedre det er, desto mindre synlig er resultatet.</a:t>
            </a:r>
          </a:p>
        </p:txBody>
      </p:sp>
      <p:sp>
        <p:nvSpPr>
          <p:cNvPr id="30" name="TekstSylinder 29"/>
          <p:cNvSpPr txBox="1"/>
          <p:nvPr/>
        </p:nvSpPr>
        <p:spPr>
          <a:xfrm>
            <a:off x="317471" y="1866972"/>
            <a:ext cx="5647642" cy="677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000" b="1" dirty="0" smtClean="0"/>
              <a:t>Sannsynlighet</a:t>
            </a:r>
            <a:endParaRPr lang="nb-NO" b="1" dirty="0" smtClean="0"/>
          </a:p>
          <a:p>
            <a:r>
              <a:rPr lang="nb-NO" dirty="0" smtClean="0"/>
              <a:t>1:5000 eller hvert 5. år 50. år eller 100.år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317471" y="4853394"/>
            <a:ext cx="8642730" cy="1015663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nb-NO" sz="2000" i="1" dirty="0" smtClean="0"/>
              <a:t>Det e nu lite sannsynlig.. </a:t>
            </a:r>
          </a:p>
          <a:p>
            <a:r>
              <a:rPr lang="nb-NO" sz="2000" i="1" dirty="0" smtClean="0"/>
              <a:t>Vess vår herre vil… </a:t>
            </a:r>
          </a:p>
          <a:p>
            <a:r>
              <a:rPr lang="nb-NO" sz="2000" i="1" dirty="0" smtClean="0"/>
              <a:t>Vi står han av…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5127028" y="4853394"/>
            <a:ext cx="3833173" cy="1015663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nb-NO" sz="2000" i="1" dirty="0"/>
              <a:t>Brann ?? Nei det e </a:t>
            </a:r>
            <a:r>
              <a:rPr lang="nb-NO" sz="2000" i="1" dirty="0" err="1"/>
              <a:t>worst</a:t>
            </a:r>
            <a:r>
              <a:rPr lang="nb-NO" sz="2000" i="1" dirty="0"/>
              <a:t>-</a:t>
            </a:r>
            <a:r>
              <a:rPr lang="nb-NO" sz="2000" i="1" dirty="0" smtClean="0"/>
              <a:t>case det, </a:t>
            </a:r>
            <a:r>
              <a:rPr lang="nb-NO" sz="2000" i="1" dirty="0"/>
              <a:t>og det tør vi </a:t>
            </a:r>
            <a:r>
              <a:rPr lang="nb-NO" sz="2000" i="1" dirty="0" err="1" smtClean="0"/>
              <a:t>ikkje</a:t>
            </a:r>
            <a:r>
              <a:rPr lang="nb-NO" sz="2000" i="1" dirty="0" smtClean="0"/>
              <a:t> </a:t>
            </a:r>
            <a:r>
              <a:rPr lang="nb-NO" sz="2000" i="1" dirty="0"/>
              <a:t>tenke på engang…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317471" y="952558"/>
            <a:ext cx="8070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Pedagogiske utfordringer?</a:t>
            </a:r>
            <a:endParaRPr lang="nb-NO" sz="2400" b="1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642" y="1500928"/>
            <a:ext cx="3312559" cy="273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5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679389"/>
            <a:ext cx="8229600" cy="804342"/>
          </a:xfrm>
        </p:spPr>
        <p:txBody>
          <a:bodyPr>
            <a:normAutofit/>
          </a:bodyPr>
          <a:lstStyle/>
          <a:p>
            <a:r>
              <a:rPr lang="nb-NO" sz="2400" b="1" dirty="0" smtClean="0">
                <a:solidFill>
                  <a:schemeClr val="tx1"/>
                </a:solidFill>
                <a:latin typeface="+mj-lt"/>
                <a:cs typeface="Calibri"/>
              </a:rPr>
              <a:t>Beredskap </a:t>
            </a:r>
            <a:r>
              <a:rPr lang="nb-NO" sz="2400" b="1" dirty="0" smtClean="0">
                <a:solidFill>
                  <a:schemeClr val="tx1"/>
                </a:solidFill>
                <a:latin typeface="+mj-lt"/>
                <a:cs typeface="Calibri"/>
              </a:rPr>
              <a:t>- </a:t>
            </a:r>
            <a:r>
              <a:rPr lang="nb-NO" sz="2400" b="1" dirty="0" smtClean="0">
                <a:solidFill>
                  <a:schemeClr val="tx1"/>
                </a:solidFill>
                <a:latin typeface="+mj-lt"/>
                <a:cs typeface="Calibri"/>
              </a:rPr>
              <a:t>under </a:t>
            </a:r>
            <a:r>
              <a:rPr lang="nb-NO" sz="2400" b="1" dirty="0" smtClean="0">
                <a:solidFill>
                  <a:schemeClr val="tx1"/>
                </a:solidFill>
                <a:latin typeface="+mj-lt"/>
                <a:cs typeface="Calibri"/>
              </a:rPr>
              <a:t>lupen</a:t>
            </a:r>
            <a:endParaRPr lang="nb-NO" sz="2400" b="1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50449"/>
            <a:ext cx="8229600" cy="2261586"/>
          </a:xfrm>
        </p:spPr>
        <p:txBody>
          <a:bodyPr>
            <a:normAutofit/>
          </a:bodyPr>
          <a:lstStyle/>
          <a:p>
            <a:r>
              <a:rPr lang="nb-NO" sz="2000" dirty="0" smtClean="0">
                <a:latin typeface="+mn-lt"/>
              </a:rPr>
              <a:t>Brannanalyse</a:t>
            </a:r>
          </a:p>
          <a:p>
            <a:r>
              <a:rPr lang="nb-NO" sz="2000" dirty="0" smtClean="0">
                <a:latin typeface="+mn-lt"/>
              </a:rPr>
              <a:t>110 sentralene</a:t>
            </a:r>
          </a:p>
          <a:p>
            <a:r>
              <a:rPr lang="nb-NO" sz="2000" dirty="0" smtClean="0">
                <a:latin typeface="+mn-lt"/>
              </a:rPr>
              <a:t>Hovedredningssentralene</a:t>
            </a:r>
          </a:p>
          <a:p>
            <a:r>
              <a:rPr lang="nb-NO" sz="2000" dirty="0" smtClean="0">
                <a:latin typeface="+mn-lt"/>
              </a:rPr>
              <a:t>Sivilforsvar, HV og Politireserve</a:t>
            </a:r>
          </a:p>
          <a:p>
            <a:r>
              <a:rPr lang="nb-NO" sz="2000" dirty="0" smtClean="0">
                <a:latin typeface="+mn-lt"/>
              </a:rPr>
              <a:t>Politianalysen</a:t>
            </a:r>
          </a:p>
          <a:p>
            <a:endParaRPr lang="nb-NO" sz="2000" dirty="0"/>
          </a:p>
          <a:p>
            <a:endParaRPr lang="nb-NO" sz="20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15" y="1885902"/>
            <a:ext cx="4380469" cy="2671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kstSylinder 6"/>
          <p:cNvSpPr txBox="1"/>
          <p:nvPr/>
        </p:nvSpPr>
        <p:spPr>
          <a:xfrm>
            <a:off x="457200" y="4812925"/>
            <a:ext cx="7452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Lov om kommunal beredskapsplikt!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3554409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69" y="1433667"/>
            <a:ext cx="6858000" cy="468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458" y="1717413"/>
            <a:ext cx="1270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158" y="4149463"/>
            <a:ext cx="15240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488" y="2195112"/>
            <a:ext cx="487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332" y="2773640"/>
            <a:ext cx="427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1287262" y="900227"/>
            <a:ext cx="7403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/>
              <a:t>BEREDSKAPSSTATUS I NORDLAND</a:t>
            </a:r>
            <a:endParaRPr lang="nb-NO" sz="2000" b="1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272" y="4688520"/>
            <a:ext cx="2940728" cy="158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presentasj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PowerPoint-presentasjon</Template>
  <TotalTime>1195</TotalTime>
  <Words>438</Words>
  <Application>Microsoft Macintosh PowerPoint</Application>
  <PresentationFormat>Skjermfremvisning (4:3)</PresentationFormat>
  <Paragraphs>130</Paragraphs>
  <Slides>12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3" baseType="lpstr">
      <vt:lpstr>PowerPoint-presentasjon</vt:lpstr>
      <vt:lpstr>BEREDSKAP I KOMMUNENE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Beredskap - under lupen</vt:lpstr>
      <vt:lpstr>PowerPoint-presentasjon</vt:lpstr>
      <vt:lpstr>PowerPoint-presentasjon</vt:lpstr>
      <vt:lpstr>PowerPoint-presentasjon</vt:lpstr>
      <vt:lpstr>PowerPoint-presentasjon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BEREDSKAP - regionalt og lokalt</dc:title>
  <dc:creator>Skoglund Jan Martin</dc:creator>
  <cp:lastModifiedBy>Jan Martin Skoglund</cp:lastModifiedBy>
  <cp:revision>52</cp:revision>
  <dcterms:created xsi:type="dcterms:W3CDTF">2013-11-01T10:05:07Z</dcterms:created>
  <dcterms:modified xsi:type="dcterms:W3CDTF">2013-11-27T08:42:19Z</dcterms:modified>
</cp:coreProperties>
</file>