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EFF0EF"/>
    <a:srgbClr val="00ADBA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35BA9-A89A-430E-B7AB-AEB967E979F7}" v="26" dt="2021-01-20T13:58:30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822" autoAdjust="0"/>
  </p:normalViewPr>
  <p:slideViewPr>
    <p:cSldViewPr snapToGrid="0">
      <p:cViewPr varScale="1">
        <p:scale>
          <a:sx n="102" d="100"/>
          <a:sy n="102" d="100"/>
        </p:scale>
        <p:origin x="12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lin, Lise Merete" userId="acc6fa8d-99e1-4d72-8b78-d6989313661a" providerId="ADAL" clId="{8D835BA9-A89A-430E-B7AB-AEB967E979F7}"/>
    <pc:docChg chg="undo custSel addSld modSld">
      <pc:chgData name="Sundelin, Lise Merete" userId="acc6fa8d-99e1-4d72-8b78-d6989313661a" providerId="ADAL" clId="{8D835BA9-A89A-430E-B7AB-AEB967E979F7}" dt="2021-01-20T13:59:36.263" v="1836" actId="478"/>
      <pc:docMkLst>
        <pc:docMk/>
      </pc:docMkLst>
      <pc:sldChg chg="modSp">
        <pc:chgData name="Sundelin, Lise Merete" userId="acc6fa8d-99e1-4d72-8b78-d6989313661a" providerId="ADAL" clId="{8D835BA9-A89A-430E-B7AB-AEB967E979F7}" dt="2021-01-11T08:02:39.760" v="59" actId="313"/>
        <pc:sldMkLst>
          <pc:docMk/>
          <pc:sldMk cId="3960127374" sldId="256"/>
        </pc:sldMkLst>
        <pc:spChg chg="mod">
          <ac:chgData name="Sundelin, Lise Merete" userId="acc6fa8d-99e1-4d72-8b78-d6989313661a" providerId="ADAL" clId="{8D835BA9-A89A-430E-B7AB-AEB967E979F7}" dt="2021-01-11T08:02:18.826" v="16" actId="20577"/>
          <ac:spMkLst>
            <pc:docMk/>
            <pc:sldMk cId="3960127374" sldId="256"/>
            <ac:spMk id="3" creationId="{DFB482E7-C0CA-4B57-804C-AF549FC135DB}"/>
          </ac:spMkLst>
        </pc:spChg>
        <pc:spChg chg="mod">
          <ac:chgData name="Sundelin, Lise Merete" userId="acc6fa8d-99e1-4d72-8b78-d6989313661a" providerId="ADAL" clId="{8D835BA9-A89A-430E-B7AB-AEB967E979F7}" dt="2021-01-11T08:02:39.760" v="59" actId="313"/>
          <ac:spMkLst>
            <pc:docMk/>
            <pc:sldMk cId="3960127374" sldId="256"/>
            <ac:spMk id="4" creationId="{B005C251-B222-46ED-83F3-3029CA609726}"/>
          </ac:spMkLst>
        </pc:spChg>
      </pc:sldChg>
      <pc:sldChg chg="modSp">
        <pc:chgData name="Sundelin, Lise Merete" userId="acc6fa8d-99e1-4d72-8b78-d6989313661a" providerId="ADAL" clId="{8D835BA9-A89A-430E-B7AB-AEB967E979F7}" dt="2021-01-18T08:56:03.435" v="1633" actId="20577"/>
        <pc:sldMkLst>
          <pc:docMk/>
          <pc:sldMk cId="2976858017" sldId="260"/>
        </pc:sldMkLst>
        <pc:spChg chg="mod">
          <ac:chgData name="Sundelin, Lise Merete" userId="acc6fa8d-99e1-4d72-8b78-d6989313661a" providerId="ADAL" clId="{8D835BA9-A89A-430E-B7AB-AEB967E979F7}" dt="2021-01-18T08:56:03.435" v="1633" actId="20577"/>
          <ac:spMkLst>
            <pc:docMk/>
            <pc:sldMk cId="2976858017" sldId="260"/>
            <ac:spMk id="9" creationId="{2822BF66-1EA1-4B58-A045-10AF27158614}"/>
          </ac:spMkLst>
        </pc:spChg>
      </pc:sldChg>
      <pc:sldChg chg="modSp">
        <pc:chgData name="Sundelin, Lise Merete" userId="acc6fa8d-99e1-4d72-8b78-d6989313661a" providerId="ADAL" clId="{8D835BA9-A89A-430E-B7AB-AEB967E979F7}" dt="2021-01-18T09:17:01.510" v="1663" actId="400"/>
        <pc:sldMkLst>
          <pc:docMk/>
          <pc:sldMk cId="1415564062" sldId="261"/>
        </pc:sldMkLst>
        <pc:spChg chg="mod">
          <ac:chgData name="Sundelin, Lise Merete" userId="acc6fa8d-99e1-4d72-8b78-d6989313661a" providerId="ADAL" clId="{8D835BA9-A89A-430E-B7AB-AEB967E979F7}" dt="2021-01-18T09:17:01.510" v="1663" actId="400"/>
          <ac:spMkLst>
            <pc:docMk/>
            <pc:sldMk cId="1415564062" sldId="261"/>
            <ac:spMk id="2" creationId="{5DF28492-AC40-4AC7-9E49-9C8B912D35F1}"/>
          </ac:spMkLst>
        </pc:spChg>
        <pc:spChg chg="mod">
          <ac:chgData name="Sundelin, Lise Merete" userId="acc6fa8d-99e1-4d72-8b78-d6989313661a" providerId="ADAL" clId="{8D835BA9-A89A-430E-B7AB-AEB967E979F7}" dt="2021-01-11T09:42:00.266" v="101" actId="20577"/>
          <ac:spMkLst>
            <pc:docMk/>
            <pc:sldMk cId="1415564062" sldId="261"/>
            <ac:spMk id="3" creationId="{FEECF09D-25AC-4863-9A06-6F7555BBEF70}"/>
          </ac:spMkLst>
        </pc:spChg>
        <pc:picChg chg="mod">
          <ac:chgData name="Sundelin, Lise Merete" userId="acc6fa8d-99e1-4d72-8b78-d6989313661a" providerId="ADAL" clId="{8D835BA9-A89A-430E-B7AB-AEB967E979F7}" dt="2021-01-11T11:20:03.777" v="284" actId="1076"/>
          <ac:picMkLst>
            <pc:docMk/>
            <pc:sldMk cId="1415564062" sldId="261"/>
            <ac:picMk id="5" creationId="{0CDB68DD-130B-4420-94AD-0504B6D9DDA6}"/>
          </ac:picMkLst>
        </pc:picChg>
      </pc:sldChg>
      <pc:sldChg chg="modSp">
        <pc:chgData name="Sundelin, Lise Merete" userId="acc6fa8d-99e1-4d72-8b78-d6989313661a" providerId="ADAL" clId="{8D835BA9-A89A-430E-B7AB-AEB967E979F7}" dt="2021-01-11T14:26:15.602" v="1042" actId="1076"/>
        <pc:sldMkLst>
          <pc:docMk/>
          <pc:sldMk cId="388194971" sldId="262"/>
        </pc:sldMkLst>
        <pc:spChg chg="mod">
          <ac:chgData name="Sundelin, Lise Merete" userId="acc6fa8d-99e1-4d72-8b78-d6989313661a" providerId="ADAL" clId="{8D835BA9-A89A-430E-B7AB-AEB967E979F7}" dt="2021-01-11T14:26:07.450" v="1041" actId="14100"/>
          <ac:spMkLst>
            <pc:docMk/>
            <pc:sldMk cId="388194971" sldId="262"/>
            <ac:spMk id="2" creationId="{16B27269-C9E1-415B-8DE3-661D6197FAE8}"/>
          </ac:spMkLst>
        </pc:spChg>
        <pc:spChg chg="mod">
          <ac:chgData name="Sundelin, Lise Merete" userId="acc6fa8d-99e1-4d72-8b78-d6989313661a" providerId="ADAL" clId="{8D835BA9-A89A-430E-B7AB-AEB967E979F7}" dt="2021-01-11T14:24:59.080" v="975" actId="14100"/>
          <ac:spMkLst>
            <pc:docMk/>
            <pc:sldMk cId="388194971" sldId="262"/>
            <ac:spMk id="3" creationId="{B8DD3816-1DC7-4B72-90B9-A849362FE454}"/>
          </ac:spMkLst>
        </pc:spChg>
        <pc:picChg chg="mod">
          <ac:chgData name="Sundelin, Lise Merete" userId="acc6fa8d-99e1-4d72-8b78-d6989313661a" providerId="ADAL" clId="{8D835BA9-A89A-430E-B7AB-AEB967E979F7}" dt="2021-01-11T14:26:15.602" v="1042" actId="1076"/>
          <ac:picMkLst>
            <pc:docMk/>
            <pc:sldMk cId="388194971" sldId="262"/>
            <ac:picMk id="5" creationId="{AB163DCF-F1F6-4EC5-8048-1A9BBDEC8BF6}"/>
          </ac:picMkLst>
        </pc:picChg>
      </pc:sldChg>
      <pc:sldChg chg="modSp">
        <pc:chgData name="Sundelin, Lise Merete" userId="acc6fa8d-99e1-4d72-8b78-d6989313661a" providerId="ADAL" clId="{8D835BA9-A89A-430E-B7AB-AEB967E979F7}" dt="2021-01-11T14:32:05.363" v="1108" actId="20577"/>
        <pc:sldMkLst>
          <pc:docMk/>
          <pc:sldMk cId="1247843602" sldId="264"/>
        </pc:sldMkLst>
        <pc:spChg chg="mod">
          <ac:chgData name="Sundelin, Lise Merete" userId="acc6fa8d-99e1-4d72-8b78-d6989313661a" providerId="ADAL" clId="{8D835BA9-A89A-430E-B7AB-AEB967E979F7}" dt="2021-01-11T14:32:05.363" v="1108" actId="20577"/>
          <ac:spMkLst>
            <pc:docMk/>
            <pc:sldMk cId="1247843602" sldId="264"/>
            <ac:spMk id="2" creationId="{36886502-85FC-4F67-8311-2A43589F3FC9}"/>
          </ac:spMkLst>
        </pc:spChg>
        <pc:spChg chg="mod">
          <ac:chgData name="Sundelin, Lise Merete" userId="acc6fa8d-99e1-4d72-8b78-d6989313661a" providerId="ADAL" clId="{8D835BA9-A89A-430E-B7AB-AEB967E979F7}" dt="2021-01-11T14:27:16.654" v="1103" actId="14100"/>
          <ac:spMkLst>
            <pc:docMk/>
            <pc:sldMk cId="1247843602" sldId="264"/>
            <ac:spMk id="3" creationId="{AF3BEA52-CD81-42D0-806B-35DABE8AADE4}"/>
          </ac:spMkLst>
        </pc:spChg>
      </pc:sldChg>
      <pc:sldChg chg="modSp add">
        <pc:chgData name="Sundelin, Lise Merete" userId="acc6fa8d-99e1-4d72-8b78-d6989313661a" providerId="ADAL" clId="{8D835BA9-A89A-430E-B7AB-AEB967E979F7}" dt="2021-01-14T09:28:05.760" v="1310" actId="20577"/>
        <pc:sldMkLst>
          <pc:docMk/>
          <pc:sldMk cId="3740491857" sldId="265"/>
        </pc:sldMkLst>
        <pc:spChg chg="mod">
          <ac:chgData name="Sundelin, Lise Merete" userId="acc6fa8d-99e1-4d72-8b78-d6989313661a" providerId="ADAL" clId="{8D835BA9-A89A-430E-B7AB-AEB967E979F7}" dt="2021-01-14T09:28:05.760" v="1310" actId="20577"/>
          <ac:spMkLst>
            <pc:docMk/>
            <pc:sldMk cId="3740491857" sldId="265"/>
            <ac:spMk id="2" creationId="{04F4B852-4C71-42C5-84BA-99B972AF9F1E}"/>
          </ac:spMkLst>
        </pc:spChg>
        <pc:spChg chg="mod">
          <ac:chgData name="Sundelin, Lise Merete" userId="acc6fa8d-99e1-4d72-8b78-d6989313661a" providerId="ADAL" clId="{8D835BA9-A89A-430E-B7AB-AEB967E979F7}" dt="2021-01-11T08:03:35.677" v="80" actId="20577"/>
          <ac:spMkLst>
            <pc:docMk/>
            <pc:sldMk cId="3740491857" sldId="265"/>
            <ac:spMk id="3" creationId="{0887B8B7-5D29-4BF6-9CEF-20303AD35E56}"/>
          </ac:spMkLst>
        </pc:spChg>
      </pc:sldChg>
      <pc:sldChg chg="addSp delSp modSp add">
        <pc:chgData name="Sundelin, Lise Merete" userId="acc6fa8d-99e1-4d72-8b78-d6989313661a" providerId="ADAL" clId="{8D835BA9-A89A-430E-B7AB-AEB967E979F7}" dt="2021-01-18T08:57:13.928" v="1660" actId="20577"/>
        <pc:sldMkLst>
          <pc:docMk/>
          <pc:sldMk cId="2665169757" sldId="266"/>
        </pc:sldMkLst>
        <pc:spChg chg="mod">
          <ac:chgData name="Sundelin, Lise Merete" userId="acc6fa8d-99e1-4d72-8b78-d6989313661a" providerId="ADAL" clId="{8D835BA9-A89A-430E-B7AB-AEB967E979F7}" dt="2021-01-18T08:57:13.928" v="1660" actId="20577"/>
          <ac:spMkLst>
            <pc:docMk/>
            <pc:sldMk cId="2665169757" sldId="266"/>
            <ac:spMk id="2" creationId="{D6B4C250-4689-4BB6-B0C2-65B07BD0C7DF}"/>
          </ac:spMkLst>
        </pc:spChg>
        <pc:spChg chg="mod">
          <ac:chgData name="Sundelin, Lise Merete" userId="acc6fa8d-99e1-4d72-8b78-d6989313661a" providerId="ADAL" clId="{8D835BA9-A89A-430E-B7AB-AEB967E979F7}" dt="2021-01-15T13:13:15.793" v="1396" actId="20577"/>
          <ac:spMkLst>
            <pc:docMk/>
            <pc:sldMk cId="2665169757" sldId="266"/>
            <ac:spMk id="3" creationId="{F95A5A13-3F7D-4E13-803E-52F880B3CD88}"/>
          </ac:spMkLst>
        </pc:spChg>
        <pc:picChg chg="add del mod">
          <ac:chgData name="Sundelin, Lise Merete" userId="acc6fa8d-99e1-4d72-8b78-d6989313661a" providerId="ADAL" clId="{8D835BA9-A89A-430E-B7AB-AEB967E979F7}" dt="2021-01-15T13:17:03.698" v="1521"/>
          <ac:picMkLst>
            <pc:docMk/>
            <pc:sldMk cId="2665169757" sldId="266"/>
            <ac:picMk id="1026" creationId="{AC682B0A-1EEC-4629-8C3A-B34E671283F6}"/>
          </ac:picMkLst>
        </pc:picChg>
        <pc:picChg chg="add mod">
          <ac:chgData name="Sundelin, Lise Merete" userId="acc6fa8d-99e1-4d72-8b78-d6989313661a" providerId="ADAL" clId="{8D835BA9-A89A-430E-B7AB-AEB967E979F7}" dt="2021-01-15T13:19:08.753" v="1576" actId="1076"/>
          <ac:picMkLst>
            <pc:docMk/>
            <pc:sldMk cId="2665169757" sldId="266"/>
            <ac:picMk id="1028" creationId="{425982AD-E1F4-4D20-9B62-17D6F647B589}"/>
          </ac:picMkLst>
        </pc:picChg>
      </pc:sldChg>
      <pc:sldChg chg="addSp delSp modSp new mod">
        <pc:chgData name="Sundelin, Lise Merete" userId="acc6fa8d-99e1-4d72-8b78-d6989313661a" providerId="ADAL" clId="{8D835BA9-A89A-430E-B7AB-AEB967E979F7}" dt="2021-01-20T13:59:36.263" v="1836" actId="478"/>
        <pc:sldMkLst>
          <pc:docMk/>
          <pc:sldMk cId="2701915384" sldId="267"/>
        </pc:sldMkLst>
        <pc:spChg chg="mod">
          <ac:chgData name="Sundelin, Lise Merete" userId="acc6fa8d-99e1-4d72-8b78-d6989313661a" providerId="ADAL" clId="{8D835BA9-A89A-430E-B7AB-AEB967E979F7}" dt="2021-01-20T13:59:24.633" v="1835" actId="20577"/>
          <ac:spMkLst>
            <pc:docMk/>
            <pc:sldMk cId="2701915384" sldId="267"/>
            <ac:spMk id="2" creationId="{F9A63D48-4C55-44EB-B894-3046B80BA43E}"/>
          </ac:spMkLst>
        </pc:spChg>
        <pc:spChg chg="mod">
          <ac:chgData name="Sundelin, Lise Merete" userId="acc6fa8d-99e1-4d72-8b78-d6989313661a" providerId="ADAL" clId="{8D835BA9-A89A-430E-B7AB-AEB967E979F7}" dt="2021-01-20T13:56:23.319" v="1819" actId="20577"/>
          <ac:spMkLst>
            <pc:docMk/>
            <pc:sldMk cId="2701915384" sldId="267"/>
            <ac:spMk id="3" creationId="{01282B5B-7FDF-42DC-93C4-4B7B0C8D1687}"/>
          </ac:spMkLst>
        </pc:spChg>
        <pc:picChg chg="add mod">
          <ac:chgData name="Sundelin, Lise Merete" userId="acc6fa8d-99e1-4d72-8b78-d6989313661a" providerId="ADAL" clId="{8D835BA9-A89A-430E-B7AB-AEB967E979F7}" dt="2021-01-20T13:58:39.600" v="1834" actId="1076"/>
          <ac:picMkLst>
            <pc:docMk/>
            <pc:sldMk cId="2701915384" sldId="267"/>
            <ac:picMk id="5" creationId="{9D4314CF-8F17-437F-A4AC-1C6A9AB8D72A}"/>
          </ac:picMkLst>
        </pc:picChg>
        <pc:picChg chg="add del mod">
          <ac:chgData name="Sundelin, Lise Merete" userId="acc6fa8d-99e1-4d72-8b78-d6989313661a" providerId="ADAL" clId="{8D835BA9-A89A-430E-B7AB-AEB967E979F7}" dt="2021-01-20T13:59:36.263" v="1836" actId="478"/>
          <ac:picMkLst>
            <pc:docMk/>
            <pc:sldMk cId="2701915384" sldId="267"/>
            <ac:picMk id="7" creationId="{B6A44916-C8C4-4350-932F-A64CD2608C69}"/>
          </ac:picMkLst>
        </pc:picChg>
        <pc:picChg chg="add del mod">
          <ac:chgData name="Sundelin, Lise Merete" userId="acc6fa8d-99e1-4d72-8b78-d6989313661a" providerId="ADAL" clId="{8D835BA9-A89A-430E-B7AB-AEB967E979F7}" dt="2021-01-20T13:57:30.831" v="1825" actId="478"/>
          <ac:picMkLst>
            <pc:docMk/>
            <pc:sldMk cId="2701915384" sldId="267"/>
            <ac:picMk id="1026" creationId="{D1CAF672-F1F0-4207-BF5E-9E14998ED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20. jan 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65" r="30147"/>
          <a:stretch/>
        </p:blipFill>
        <p:spPr>
          <a:xfrm>
            <a:off x="8815283" y="2114373"/>
            <a:ext cx="3376717" cy="4064272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1134" y="6261302"/>
            <a:ext cx="171510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79A54D75-E3E5-449D-A077-7CBB70E4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090"/>
            <a:ext cx="4457035" cy="13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4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CBD4F4-68BE-4F47-8B5C-36CCA3F4D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392" r="10958" b="238"/>
          <a:stretch/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8" y="1268413"/>
            <a:ext cx="9829799" cy="2387600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0340" y="6261302"/>
            <a:ext cx="1495896" cy="23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7F3AC3D-4348-45E2-AF34-988B0BB8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-1267" r="30420" b="-49"/>
          <a:stretch/>
        </p:blipFill>
        <p:spPr>
          <a:xfrm>
            <a:off x="8533990" y="1756439"/>
            <a:ext cx="3658010" cy="439129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A16E3E-B1C0-4317-AF87-A1CA372BC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" y="5147740"/>
            <a:ext cx="4438761" cy="13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5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92B71E0-3195-409D-A18E-AA9BE35C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261302"/>
            <a:ext cx="1370635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4C19D712-A025-44A6-A74A-F43D4938E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2" y="3785856"/>
            <a:ext cx="5917726" cy="73660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10D81D9-ADB9-4780-85D3-DBEC90A44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68" r="35197"/>
          <a:stretch/>
        </p:blipFill>
        <p:spPr>
          <a:xfrm>
            <a:off x="8584869" y="5219998"/>
            <a:ext cx="3607132" cy="97124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5D2A224-6E74-4642-853A-756A735E9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" r="35176" b="21182"/>
          <a:stretch/>
        </p:blipFill>
        <p:spPr>
          <a:xfrm>
            <a:off x="8584868" y="1425553"/>
            <a:ext cx="3607132" cy="379444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E850E14-BFA9-4A98-AD90-DB3F15C6B2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44573"/>
            <a:ext cx="4460905" cy="13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6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65B4E-3106-41EA-A18E-A3270126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6574"/>
          <a:stretch/>
        </p:blipFill>
        <p:spPr>
          <a:xfrm>
            <a:off x="1" y="0"/>
            <a:ext cx="12190431" cy="522360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1342" y="6261302"/>
            <a:ext cx="16148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11C58C2-963B-4C52-B492-24CC06CE5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393938"/>
            <a:ext cx="6225491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48)</a:t>
            </a:r>
            <a:br>
              <a:rPr lang="nb-NO" dirty="0"/>
            </a:br>
            <a:r>
              <a:rPr lang="nb-NO" dirty="0"/>
              <a:t>på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A169B907-B5EA-4317-903B-A917EDBD2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01244"/>
            <a:ext cx="6390641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D0D6D3-AD51-4F50-84A0-079A6987086C}"/>
              </a:ext>
            </a:extLst>
          </p:cNvPr>
          <p:cNvSpPr txBox="1"/>
          <p:nvPr userDrawn="1"/>
        </p:nvSpPr>
        <p:spPr>
          <a:xfrm>
            <a:off x="10906646" y="5106746"/>
            <a:ext cx="979589" cy="116854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CAE4857-7C07-4B51-9933-2EF29E35B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132384"/>
            <a:ext cx="4469450" cy="13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381865"/>
            <a:ext cx="10078772" cy="392738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87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bg>
      <p:bgPr>
        <a:solidFill>
          <a:srgbClr val="002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Innhold (24). Ikke skriv for mye! Det tar oppmerksomheten fra deg og budskapet ditt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2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5">
    <p:bg>
      <p:bgPr>
        <a:solidFill>
          <a:srgbClr val="EF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20" name="Bilde 19" descr="Et bilde som inneholder sitter&#10;&#10;Automatisk generert beskrivelse">
            <a:extLst>
              <a:ext uri="{FF2B5EF4-FFF2-40B4-BE49-F238E27FC236}">
                <a16:creationId xmlns:a16="http://schemas.microsoft.com/office/drawing/2014/main" id="{C670D3EB-56B3-4283-9424-EA856B0B3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8509"/>
          <a:stretch/>
        </p:blipFill>
        <p:spPr>
          <a:xfrm>
            <a:off x="0" y="51150"/>
            <a:ext cx="12192000" cy="648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nb-NO" dirty="0"/>
              <a:t>Innhold (24). Ikke skriv for mye! Det tar oppmerksomheten fra deg og budskapet ditt</a:t>
            </a:r>
          </a:p>
        </p:txBody>
      </p:sp>
    </p:spTree>
    <p:extLst>
      <p:ext uri="{BB962C8B-B14F-4D97-AF65-F5344CB8AC3E}">
        <p14:creationId xmlns:p14="http://schemas.microsoft.com/office/powerpoint/2010/main" val="303514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950DEB-AF6A-4F66-8531-0BDED610FDA0}"/>
              </a:ext>
            </a:extLst>
          </p:cNvPr>
          <p:cNvSpPr/>
          <p:nvPr userDrawn="1"/>
        </p:nvSpPr>
        <p:spPr>
          <a:xfrm>
            <a:off x="7501933" y="2164467"/>
            <a:ext cx="3643689" cy="4144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Viktig informasjon her.</a:t>
            </a:r>
          </a:p>
          <a:p>
            <a:pPr lvl="0"/>
            <a:r>
              <a:rPr lang="nb-NO" dirty="0"/>
              <a:t>Her kan du skrive en tilleggsopplysning som hører til tema. </a:t>
            </a:r>
          </a:p>
          <a:p>
            <a:pPr lvl="0"/>
            <a:r>
              <a:rPr lang="nb-NO" dirty="0"/>
              <a:t>Lovparagraf, statistikk eller en huskeliste.</a:t>
            </a:r>
          </a:p>
          <a:p>
            <a:pPr lvl="0"/>
            <a:r>
              <a:rPr lang="nb-NO" dirty="0"/>
              <a:t>Skriv gjerne inn kilde,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som er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655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9" r="30318"/>
          <a:stretch/>
        </p:blipFill>
        <p:spPr>
          <a:xfrm>
            <a:off x="8792348" y="2021248"/>
            <a:ext cx="3399652" cy="4157397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8296" y="6261302"/>
            <a:ext cx="187793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4D7B0109-BD37-41E0-8E80-0EB087E09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209"/>
            <a:ext cx="4516051" cy="1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164466"/>
            <a:ext cx="6400800" cy="41442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</a:p>
          <a:p>
            <a:pPr lvl="0"/>
            <a:r>
              <a:rPr lang="nb-NO" dirty="0"/>
              <a:t>Publikum bør slippe å lese alt som blir sagt. </a:t>
            </a:r>
          </a:p>
          <a:p>
            <a:pPr lvl="0"/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295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bilder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1548005-5060-42D5-8114-2034562A3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8" y="2158799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8ECAF71A-5674-4519-AC96-C268E69162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5225" y="2158798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3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6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7731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7" y="2147945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2780" y="6586917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4605929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D0912DF3-0BEA-4436-8492-5E23DD74BE5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0383" y="2143921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298CD5-58A9-440A-8C22-7BE0383F98DF}"/>
              </a:ext>
            </a:extLst>
          </p:cNvPr>
          <p:cNvSpPr/>
          <p:nvPr userDrawn="1"/>
        </p:nvSpPr>
        <p:spPr>
          <a:xfrm>
            <a:off x="6290383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4CD3513-43F5-4A2C-9004-92F8E31B82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2428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782710"/>
            <a:ext cx="3168000" cy="13128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5686" y="4953698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Denne siden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Plassholder for bilde 21">
            <a:extLst>
              <a:ext uri="{FF2B5EF4-FFF2-40B4-BE49-F238E27FC236}">
                <a16:creationId xmlns:a16="http://schemas.microsoft.com/office/drawing/2014/main" id="{235A59CA-44E9-4008-9B4D-814D79D2EF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405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1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FF60397A-F576-4BC3-A1E6-086A1FEAFCB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2118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2</a:t>
            </a:r>
          </a:p>
        </p:txBody>
      </p:sp>
      <p:sp>
        <p:nvSpPr>
          <p:cNvPr id="24" name="Plassholder for bilde 21">
            <a:extLst>
              <a:ext uri="{FF2B5EF4-FFF2-40B4-BE49-F238E27FC236}">
                <a16:creationId xmlns:a16="http://schemas.microsoft.com/office/drawing/2014/main" id="{CCB083E2-C376-4099-A642-0BCD13499F5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77497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1042715-D5C9-43E1-937E-801F25C9CEF9}"/>
              </a:ext>
            </a:extLst>
          </p:cNvPr>
          <p:cNvSpPr/>
          <p:nvPr userDrawn="1"/>
        </p:nvSpPr>
        <p:spPr>
          <a:xfrm>
            <a:off x="4512000" y="4782708"/>
            <a:ext cx="3168000" cy="13128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E54AD0-B486-4306-9798-873EA43503B8}"/>
              </a:ext>
            </a:extLst>
          </p:cNvPr>
          <p:cNvSpPr/>
          <p:nvPr userDrawn="1"/>
        </p:nvSpPr>
        <p:spPr>
          <a:xfrm>
            <a:off x="7977497" y="4782708"/>
            <a:ext cx="3168000" cy="13128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34FF5613-3959-40AB-B183-E55DF8C6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8472" y="4953699"/>
            <a:ext cx="2686050" cy="970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som naturtyper, arter, byer, brukergrupper, kommuner, områder, personer og så videre.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AE8FA53E-1250-4815-BB26-C8D179545F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57567" y="4953699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inn.</a:t>
            </a:r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F0907A15-095B-4EB9-A12E-1E6A42CE5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tre bilder med tekst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A1E09C1-A043-490B-9C57-4379C84F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BEDAB9-C04E-4A14-9E49-A4610A1D9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2225384"/>
            <a:ext cx="3201671" cy="4106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Felles overskrift (44)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C3271A8-63DD-432D-9F4D-178C9BFF3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9444" y="2510205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DABAB31D-C207-43FD-9D90-A893E271C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28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C2812094-6CB5-47A5-BD6C-974F38B8A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1482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8EE52AF-903E-4CCA-8338-42D86FB9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1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8646" y="1400451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1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B93ED3B8-07C5-4CDA-A6E9-0BA7FB5BAE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8646" y="2743478"/>
            <a:ext cx="2587097" cy="3198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951064B7-2DA7-4BAA-A286-482E2931E9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7746" y="2741228"/>
            <a:ext cx="2587097" cy="3200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5B481223-9A05-452D-8494-8DA68BD98D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3196" y="2732396"/>
            <a:ext cx="2587097" cy="320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6E0FC759-AD96-4543-AAB1-55E5803E9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6591" y="1385332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2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D0C4EBA2-1A15-44AA-8CC0-74FB23B96B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4536" y="1394164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3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70198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2" r="42684" b="13325"/>
          <a:stretch/>
        </p:blipFill>
        <p:spPr>
          <a:xfrm>
            <a:off x="8479498" y="1286511"/>
            <a:ext cx="3712502" cy="4939359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042" y="6261302"/>
            <a:ext cx="13961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BBF596A4-CF44-4CFC-A504-3CA2F3163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824"/>
            <a:ext cx="4543720" cy="1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1" t="21009" b="21799"/>
          <a:stretch/>
        </p:blipFill>
        <p:spPr>
          <a:xfrm>
            <a:off x="1055687" y="1244437"/>
            <a:ext cx="5108592" cy="4680000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6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</a:t>
            </a:r>
            <a:br>
              <a:rPr lang="nb-NO" dirty="0"/>
            </a:br>
            <a:r>
              <a:rPr lang="nb-NO" dirty="0"/>
              <a:t>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148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 t="-3143" r="-31067" b="45897"/>
          <a:stretch/>
        </p:blipFill>
        <p:spPr>
          <a:xfrm>
            <a:off x="1055689" y="2209116"/>
            <a:ext cx="5940458" cy="3715320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sitat eller ett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ilde 107">
            <a:extLst>
              <a:ext uri="{FF2B5EF4-FFF2-40B4-BE49-F238E27FC236}">
                <a16:creationId xmlns:a16="http://schemas.microsoft.com/office/drawing/2014/main" id="{5A8E4623-EB3D-4FB4-ADD3-E6D4F00F7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826C01D7-F485-4210-A502-A581160EDB32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110" name="Frihåndsform: figur 109">
            <a:extLst>
              <a:ext uri="{FF2B5EF4-FFF2-40B4-BE49-F238E27FC236}">
                <a16:creationId xmlns:a16="http://schemas.microsoft.com/office/drawing/2014/main" id="{753326AD-BD52-4ED4-8816-5971B6F0F3D0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111" name="Frihåndsform: figur 110">
            <a:extLst>
              <a:ext uri="{FF2B5EF4-FFF2-40B4-BE49-F238E27FC236}">
                <a16:creationId xmlns:a16="http://schemas.microsoft.com/office/drawing/2014/main" id="{424E0F80-3A6E-4EEF-9106-367B1A935663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112" name="Plassholder for lysbildenummer 5">
            <a:extLst>
              <a:ext uri="{FF2B5EF4-FFF2-40B4-BE49-F238E27FC236}">
                <a16:creationId xmlns:a16="http://schemas.microsoft.com/office/drawing/2014/main" id="{8986D95C-46CD-4AA7-970C-DBED96C3F72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5374D1D1-A661-495E-B12E-E02D739DC6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14" name="Bilde 113">
            <a:extLst>
              <a:ext uri="{FF2B5EF4-FFF2-40B4-BE49-F238E27FC236}">
                <a16:creationId xmlns:a16="http://schemas.microsoft.com/office/drawing/2014/main" id="{FDFC3245-AC95-4261-83DD-2904095BC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BF3AD259-0704-4278-8DF0-0B68A909CFCD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19EE84D1-DE6A-4417-AEDC-0E6731B498FC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12876D30-8490-4205-B7E2-F6C353D8DBEC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ihåndsform: figur 125">
            <a:extLst>
              <a:ext uri="{FF2B5EF4-FFF2-40B4-BE49-F238E27FC236}">
                <a16:creationId xmlns:a16="http://schemas.microsoft.com/office/drawing/2014/main" id="{657E75D8-652D-4AE2-AF9E-10EA2FC24E9C}"/>
              </a:ext>
            </a:extLst>
          </p:cNvPr>
          <p:cNvSpPr/>
          <p:nvPr/>
        </p:nvSpPr>
        <p:spPr>
          <a:xfrm>
            <a:off x="1488906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justis og </a:t>
            </a:r>
            <a:b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kommunal</a:t>
            </a:r>
          </a:p>
        </p:txBody>
      </p: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A14E5F46-2789-47D2-B2E3-ECBD024C70FD}"/>
              </a:ext>
            </a:extLst>
          </p:cNvPr>
          <p:cNvCxnSpPr/>
          <p:nvPr/>
        </p:nvCxnSpPr>
        <p:spPr>
          <a:xfrm flipV="1">
            <a:off x="210083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ihåndsform: figur 139">
            <a:extLst>
              <a:ext uri="{FF2B5EF4-FFF2-40B4-BE49-F238E27FC236}">
                <a16:creationId xmlns:a16="http://schemas.microsoft.com/office/drawing/2014/main" id="{C4B1A3D6-3D43-41F6-8212-64D0AB750D01}"/>
              </a:ext>
            </a:extLst>
          </p:cNvPr>
          <p:cNvSpPr/>
          <p:nvPr/>
        </p:nvSpPr>
        <p:spPr>
          <a:xfrm>
            <a:off x="2879213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helse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sosial</a:t>
            </a:r>
          </a:p>
        </p:txBody>
      </p:sp>
      <p:cxnSp>
        <p:nvCxnSpPr>
          <p:cNvPr id="146" name="Rett linje 145">
            <a:extLst>
              <a:ext uri="{FF2B5EF4-FFF2-40B4-BE49-F238E27FC236}">
                <a16:creationId xmlns:a16="http://schemas.microsoft.com/office/drawing/2014/main" id="{9FE2D001-CB9A-4673-A40C-02429B028CD8}"/>
              </a:ext>
            </a:extLst>
          </p:cNvPr>
          <p:cNvCxnSpPr/>
          <p:nvPr/>
        </p:nvCxnSpPr>
        <p:spPr>
          <a:xfrm flipV="1">
            <a:off x="351721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ihåndsform: figur 151">
            <a:extLst>
              <a:ext uri="{FF2B5EF4-FFF2-40B4-BE49-F238E27FC236}">
                <a16:creationId xmlns:a16="http://schemas.microsoft.com/office/drawing/2014/main" id="{13E1B108-1DB4-4FB7-8B9D-DA762FEB2284}"/>
              </a:ext>
            </a:extLst>
          </p:cNvPr>
          <p:cNvSpPr/>
          <p:nvPr/>
        </p:nvSpPr>
        <p:spPr>
          <a:xfrm>
            <a:off x="4269519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oppvekst og barnevern</a:t>
            </a:r>
          </a:p>
        </p:txBody>
      </p:sp>
      <p:cxnSp>
        <p:nvCxnSpPr>
          <p:cNvPr id="160" name="Rett linje 159">
            <a:extLst>
              <a:ext uri="{FF2B5EF4-FFF2-40B4-BE49-F238E27FC236}">
                <a16:creationId xmlns:a16="http://schemas.microsoft.com/office/drawing/2014/main" id="{691B41CB-A158-43DC-8AC5-A33D9B6EA829}"/>
              </a:ext>
            </a:extLst>
          </p:cNvPr>
          <p:cNvCxnSpPr/>
          <p:nvPr/>
        </p:nvCxnSpPr>
        <p:spPr>
          <a:xfrm flipV="1">
            <a:off x="488159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ihåndsform: figur 167">
            <a:extLst>
              <a:ext uri="{FF2B5EF4-FFF2-40B4-BE49-F238E27FC236}">
                <a16:creationId xmlns:a16="http://schemas.microsoft.com/office/drawing/2014/main" id="{0EB6D4D3-E2C5-4D4B-B19B-99A677223301}"/>
              </a:ext>
            </a:extLst>
          </p:cNvPr>
          <p:cNvSpPr/>
          <p:nvPr/>
        </p:nvSpPr>
        <p:spPr>
          <a:xfrm>
            <a:off x="565982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miljø</a:t>
            </a:r>
          </a:p>
        </p:txBody>
      </p:sp>
      <p:cxnSp>
        <p:nvCxnSpPr>
          <p:cNvPr id="177" name="Rett linje 176">
            <a:extLst>
              <a:ext uri="{FF2B5EF4-FFF2-40B4-BE49-F238E27FC236}">
                <a16:creationId xmlns:a16="http://schemas.microsoft.com/office/drawing/2014/main" id="{D2F46824-146F-4114-8DA1-48EF743D1CF2}"/>
              </a:ext>
            </a:extLst>
          </p:cNvPr>
          <p:cNvCxnSpPr/>
          <p:nvPr/>
        </p:nvCxnSpPr>
        <p:spPr>
          <a:xfrm flipV="1">
            <a:off x="6300141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rihåndsform: figur 186">
            <a:extLst>
              <a:ext uri="{FF2B5EF4-FFF2-40B4-BE49-F238E27FC236}">
                <a16:creationId xmlns:a16="http://schemas.microsoft.com/office/drawing/2014/main" id="{CF252337-CB08-426E-A6A9-1C81021C81C7}"/>
              </a:ext>
            </a:extLst>
          </p:cNvPr>
          <p:cNvSpPr/>
          <p:nvPr/>
        </p:nvSpPr>
        <p:spPr>
          <a:xfrm>
            <a:off x="7050131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reindrift</a:t>
            </a:r>
          </a:p>
        </p:txBody>
      </p:sp>
      <p:cxnSp>
        <p:nvCxnSpPr>
          <p:cNvPr id="193" name="Rett linje 192">
            <a:extLst>
              <a:ext uri="{FF2B5EF4-FFF2-40B4-BE49-F238E27FC236}">
                <a16:creationId xmlns:a16="http://schemas.microsoft.com/office/drawing/2014/main" id="{38A1C4B4-A65C-48E6-965B-B41B19B49113}"/>
              </a:ext>
            </a:extLst>
          </p:cNvPr>
          <p:cNvCxnSpPr/>
          <p:nvPr/>
        </p:nvCxnSpPr>
        <p:spPr>
          <a:xfrm flipV="1">
            <a:off x="7668852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ihåndsform: figur 198">
            <a:extLst>
              <a:ext uri="{FF2B5EF4-FFF2-40B4-BE49-F238E27FC236}">
                <a16:creationId xmlns:a16="http://schemas.microsoft.com/office/drawing/2014/main" id="{E3DB1DC2-CB00-4E32-A214-4A3483F6B51A}"/>
              </a:ext>
            </a:extLst>
          </p:cNvPr>
          <p:cNvSpPr/>
          <p:nvPr/>
        </p:nvSpPr>
        <p:spPr>
          <a:xfrm>
            <a:off x="8440437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landbruk</a:t>
            </a:r>
          </a:p>
        </p:txBody>
      </p:sp>
      <p:cxnSp>
        <p:nvCxnSpPr>
          <p:cNvPr id="200" name="Rett linje 199">
            <a:extLst>
              <a:ext uri="{FF2B5EF4-FFF2-40B4-BE49-F238E27FC236}">
                <a16:creationId xmlns:a16="http://schemas.microsoft.com/office/drawing/2014/main" id="{AF13D9F7-729F-49CF-A36B-EB309B9808EB}"/>
              </a:ext>
            </a:extLst>
          </p:cNvPr>
          <p:cNvCxnSpPr/>
          <p:nvPr/>
        </p:nvCxnSpPr>
        <p:spPr>
          <a:xfrm flipV="1">
            <a:off x="907656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ihåndsform: figur 201">
            <a:extLst>
              <a:ext uri="{FF2B5EF4-FFF2-40B4-BE49-F238E27FC236}">
                <a16:creationId xmlns:a16="http://schemas.microsoft.com/office/drawing/2014/main" id="{783A4EE6-1706-4772-8324-9EF9501ADC68}"/>
              </a:ext>
            </a:extLst>
          </p:cNvPr>
          <p:cNvSpPr/>
          <p:nvPr/>
        </p:nvSpPr>
        <p:spPr>
          <a:xfrm>
            <a:off x="983074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HR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økonomi</a:t>
            </a:r>
          </a:p>
        </p:txBody>
      </p:sp>
      <p:cxnSp>
        <p:nvCxnSpPr>
          <p:cNvPr id="203" name="Rett linje 202">
            <a:extLst>
              <a:ext uri="{FF2B5EF4-FFF2-40B4-BE49-F238E27FC236}">
                <a16:creationId xmlns:a16="http://schemas.microsoft.com/office/drawing/2014/main" id="{6DAFE6B3-372F-4BF0-9004-B0AFB8557EAD}"/>
              </a:ext>
            </a:extLst>
          </p:cNvPr>
          <p:cNvCxnSpPr/>
          <p:nvPr/>
        </p:nvCxnSpPr>
        <p:spPr>
          <a:xfrm flipV="1">
            <a:off x="1042577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95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e 73">
            <a:extLst>
              <a:ext uri="{FF2B5EF4-FFF2-40B4-BE49-F238E27FC236}">
                <a16:creationId xmlns:a16="http://schemas.microsoft.com/office/drawing/2014/main" id="{E00DF0EB-7973-49B4-BCF8-69039DF60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75" name="Frihåndsform: figur 74">
            <a:extLst>
              <a:ext uri="{FF2B5EF4-FFF2-40B4-BE49-F238E27FC236}">
                <a16:creationId xmlns:a16="http://schemas.microsoft.com/office/drawing/2014/main" id="{36D30F7D-20D2-474A-986C-9F9434A31E58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76" name="Frihåndsform: figur 75">
            <a:extLst>
              <a:ext uri="{FF2B5EF4-FFF2-40B4-BE49-F238E27FC236}">
                <a16:creationId xmlns:a16="http://schemas.microsoft.com/office/drawing/2014/main" id="{F2F58954-BC29-478F-88F4-60ECCE842A42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77" name="Frihåndsform: figur 76">
            <a:extLst>
              <a:ext uri="{FF2B5EF4-FFF2-40B4-BE49-F238E27FC236}">
                <a16:creationId xmlns:a16="http://schemas.microsoft.com/office/drawing/2014/main" id="{D4A90403-61BA-4257-B60B-0EE8EDCBDDED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78" name="Plassholder for lysbildenummer 5">
            <a:extLst>
              <a:ext uri="{FF2B5EF4-FFF2-40B4-BE49-F238E27FC236}">
                <a16:creationId xmlns:a16="http://schemas.microsoft.com/office/drawing/2014/main" id="{40C88E64-C69B-4E4A-81E4-328092F496C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20C57133-27B3-4A67-BA13-A734BF4FFF0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0" name="Bilde 79">
            <a:extLst>
              <a:ext uri="{FF2B5EF4-FFF2-40B4-BE49-F238E27FC236}">
                <a16:creationId xmlns:a16="http://schemas.microsoft.com/office/drawing/2014/main" id="{530B0B66-F991-4E1B-B0E4-500B05E4D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1" name="TekstSylinder 80">
            <a:extLst>
              <a:ext uri="{FF2B5EF4-FFF2-40B4-BE49-F238E27FC236}">
                <a16:creationId xmlns:a16="http://schemas.microsoft.com/office/drawing/2014/main" id="{D28C4A04-A5E2-4B35-94EA-FC375A5DD83C}"/>
              </a:ext>
            </a:extLst>
          </p:cNvPr>
          <p:cNvSpPr txBox="1"/>
          <p:nvPr userDrawn="1"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B8B82FBA-B417-450B-99F7-5E68CBB92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54FA457-C12B-47DC-90A9-C81C1F06B881}"/>
              </a:ext>
            </a:extLst>
          </p:cNvPr>
          <p:cNvCxnSpPr>
            <a:cxnSpLocks/>
            <a:endCxn id="81" idx="1"/>
          </p:cNvCxnSpPr>
          <p:nvPr userDrawn="1"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CC82FCE2-748E-4F62-B5AD-A29CB1A93B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DE44242C-CF01-4367-B4EA-C5918B32F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F61F57AE-09A5-4C37-A68F-593E5B913299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63FE7F85-D6C9-4C47-BE14-A6F4B5B53E4B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2BECDE2D-A11F-445A-A14A-0E997421445A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F9EBF053-03C3-4984-A245-50E25E814CF0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90" name="Gruppe 89">
              <a:extLst>
                <a:ext uri="{FF2B5EF4-FFF2-40B4-BE49-F238E27FC236}">
                  <a16:creationId xmlns:a16="http://schemas.microsoft.com/office/drawing/2014/main" id="{62242E3C-BBEF-4DF0-855E-BDA442625B95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92" name="Frihåndsform: figur 91">
                <a:extLst>
                  <a:ext uri="{FF2B5EF4-FFF2-40B4-BE49-F238E27FC236}">
                    <a16:creationId xmlns:a16="http://schemas.microsoft.com/office/drawing/2014/main" id="{B8F4191E-C87D-42A9-BB4B-1BD53B65B540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justis og </a:t>
                </a:r>
                <a:b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</a:t>
                </a:r>
              </a:p>
            </p:txBody>
          </p:sp>
          <p:grpSp>
            <p:nvGrpSpPr>
              <p:cNvPr id="93" name="Gruppe 92">
                <a:extLst>
                  <a:ext uri="{FF2B5EF4-FFF2-40B4-BE49-F238E27FC236}">
                    <a16:creationId xmlns:a16="http://schemas.microsoft.com/office/drawing/2014/main" id="{91EE3BAA-A3D3-4EA6-941D-1153FAA785F8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103" name="Rektangel 102">
                  <a:extLst>
                    <a:ext uri="{FF2B5EF4-FFF2-40B4-BE49-F238E27FC236}">
                      <a16:creationId xmlns:a16="http://schemas.microsoft.com/office/drawing/2014/main" id="{6BABBD4A-BC24-49F5-AFFB-04380E21C333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" name="TekstSylinder 103">
                  <a:extLst>
                    <a:ext uri="{FF2B5EF4-FFF2-40B4-BE49-F238E27FC236}">
                      <a16:creationId xmlns:a16="http://schemas.microsoft.com/office/drawing/2014/main" id="{29505110-0362-4E83-91BC-9E59C94DACDE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juridisk</a:t>
                  </a:r>
                </a:p>
              </p:txBody>
            </p:sp>
          </p:grpSp>
          <p:grpSp>
            <p:nvGrpSpPr>
              <p:cNvPr id="94" name="Gruppe 93">
                <a:extLst>
                  <a:ext uri="{FF2B5EF4-FFF2-40B4-BE49-F238E27FC236}">
                    <a16:creationId xmlns:a16="http://schemas.microsoft.com/office/drawing/2014/main" id="{7F7764ED-F001-4302-8128-BDDBDA7950A1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01" name="Rektangel 100">
                  <a:extLst>
                    <a:ext uri="{FF2B5EF4-FFF2-40B4-BE49-F238E27FC236}">
                      <a16:creationId xmlns:a16="http://schemas.microsoft.com/office/drawing/2014/main" id="{EC73EAEE-B524-43B9-983C-672ACA5F5E80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TekstSylinder 101">
                  <a:extLst>
                    <a:ext uri="{FF2B5EF4-FFF2-40B4-BE49-F238E27FC236}">
                      <a16:creationId xmlns:a16="http://schemas.microsoft.com/office/drawing/2014/main" id="{6BC6BDF4-2C9D-4E5B-BCB6-F29E5353ED7A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vergemål</a:t>
                  </a:r>
                </a:p>
              </p:txBody>
            </p:sp>
          </p:grpSp>
          <p:grpSp>
            <p:nvGrpSpPr>
              <p:cNvPr id="95" name="Gruppe 94">
                <a:extLst>
                  <a:ext uri="{FF2B5EF4-FFF2-40B4-BE49-F238E27FC236}">
                    <a16:creationId xmlns:a16="http://schemas.microsoft.com/office/drawing/2014/main" id="{D57F2767-8B65-4691-8685-3D1C7C661195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99" name="Rektangel 98">
                  <a:extLst>
                    <a:ext uri="{FF2B5EF4-FFF2-40B4-BE49-F238E27FC236}">
                      <a16:creationId xmlns:a16="http://schemas.microsoft.com/office/drawing/2014/main" id="{3729453F-0032-4F61-8E5B-129464D89093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0" name="TekstSylinder 99">
                  <a:extLst>
                    <a:ext uri="{FF2B5EF4-FFF2-40B4-BE49-F238E27FC236}">
                      <a16:creationId xmlns:a16="http://schemas.microsoft.com/office/drawing/2014/main" id="{653931DB-3470-4A29-9EAA-4D35F29319CD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/>
                    <a:t>plan</a:t>
                  </a:r>
                </a:p>
              </p:txBody>
            </p:sp>
          </p:grpSp>
          <p:cxnSp>
            <p:nvCxnSpPr>
              <p:cNvPr id="96" name="Rett linje 95">
                <a:extLst>
                  <a:ext uri="{FF2B5EF4-FFF2-40B4-BE49-F238E27FC236}">
                    <a16:creationId xmlns:a16="http://schemas.microsoft.com/office/drawing/2014/main" id="{DC01417A-AF98-406E-BA21-F7A614C7C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>
                <a:extLst>
                  <a:ext uri="{FF2B5EF4-FFF2-40B4-BE49-F238E27FC236}">
                    <a16:creationId xmlns:a16="http://schemas.microsoft.com/office/drawing/2014/main" id="{6C0E5B20-74DD-4475-845A-E060467924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>
                <a:extLst>
                  <a:ext uri="{FF2B5EF4-FFF2-40B4-BE49-F238E27FC236}">
                    <a16:creationId xmlns:a16="http://schemas.microsoft.com/office/drawing/2014/main" id="{A8D2D985-3CC0-4E81-B143-5EDF3D680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Rett linje 90">
              <a:extLst>
                <a:ext uri="{FF2B5EF4-FFF2-40B4-BE49-F238E27FC236}">
                  <a16:creationId xmlns:a16="http://schemas.microsoft.com/office/drawing/2014/main" id="{A47560DB-A31D-42E0-B993-D462094958B1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e 116">
            <a:extLst>
              <a:ext uri="{FF2B5EF4-FFF2-40B4-BE49-F238E27FC236}">
                <a16:creationId xmlns:a16="http://schemas.microsoft.com/office/drawing/2014/main" id="{F1D7B0A2-3504-4154-ABA2-2B1FA14676FA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118" name="Frihåndsform: figur 117">
              <a:extLst>
                <a:ext uri="{FF2B5EF4-FFF2-40B4-BE49-F238E27FC236}">
                  <a16:creationId xmlns:a16="http://schemas.microsoft.com/office/drawing/2014/main" id="{97F8309D-4CA7-4539-B0E7-01A7F1A1887F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barnevern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ABA7D73C-3D87-4DBD-8E3A-5BE3F7F1E0FC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4B503BED-0635-4619-BEA0-71FD22BEA23F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TekstSylinder 131">
                <a:extLst>
                  <a:ext uri="{FF2B5EF4-FFF2-40B4-BE49-F238E27FC236}">
                    <a16:creationId xmlns:a16="http://schemas.microsoft.com/office/drawing/2014/main" id="{6539B0D4-9C0D-431F-9331-7450E8F7F87A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/>
                  <a:t>skole</a:t>
                </a:r>
              </a:p>
            </p:txBody>
          </p:sp>
        </p:grpSp>
        <p:grpSp>
          <p:nvGrpSpPr>
            <p:cNvPr id="120" name="Gruppe 119">
              <a:extLst>
                <a:ext uri="{FF2B5EF4-FFF2-40B4-BE49-F238E27FC236}">
                  <a16:creationId xmlns:a16="http://schemas.microsoft.com/office/drawing/2014/main" id="{33623CEF-F6A2-4157-8AB9-3DAF7E09EC42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45CFCA29-B81B-48E8-901D-68FC52D44FE9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kstSylinder 129">
                <a:extLst>
                  <a:ext uri="{FF2B5EF4-FFF2-40B4-BE49-F238E27FC236}">
                    <a16:creationId xmlns:a16="http://schemas.microsoft.com/office/drawing/2014/main" id="{5AD32D83-92F7-4C11-9CF9-9E6882BB9F9B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barnehage</a:t>
                </a:r>
              </a:p>
            </p:txBody>
          </p:sp>
        </p:grpSp>
        <p:grpSp>
          <p:nvGrpSpPr>
            <p:cNvPr id="121" name="Gruppe 120">
              <a:extLst>
                <a:ext uri="{FF2B5EF4-FFF2-40B4-BE49-F238E27FC236}">
                  <a16:creationId xmlns:a16="http://schemas.microsoft.com/office/drawing/2014/main" id="{16CE6E2C-DF72-43D8-A4CA-A0D95A4A8B28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F8972075-4451-440F-8D72-E3CCC7943501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8" name="TekstSylinder 127">
                <a:extLst>
                  <a:ext uri="{FF2B5EF4-FFF2-40B4-BE49-F238E27FC236}">
                    <a16:creationId xmlns:a16="http://schemas.microsoft.com/office/drawing/2014/main" id="{84057984-4D9F-4684-90A2-6D3339CDE726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barnevern</a:t>
                </a:r>
              </a:p>
            </p:txBody>
          </p:sp>
        </p:grp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A5FCE203-5271-40F4-ADBA-A4964A73FC9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58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FE94274B-90A3-4DBD-98A2-450E90412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720FC16C-1E3B-418A-9323-8306A19E6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95F0B99B-1854-4206-9F7F-18C7A9F67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BE78A516-1947-4475-A450-7098D3A48465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DD5366D6-3B9A-4455-B1CC-E71DAD457E00}"/>
              </a:ext>
            </a:extLst>
          </p:cNvPr>
          <p:cNvGrpSpPr/>
          <p:nvPr userDrawn="1"/>
        </p:nvGrpSpPr>
        <p:grpSpPr>
          <a:xfrm>
            <a:off x="5659825" y="2951215"/>
            <a:ext cx="1268397" cy="2660063"/>
            <a:chOff x="5665144" y="2951215"/>
            <a:chExt cx="1268397" cy="2660063"/>
          </a:xfrm>
        </p:grpSpPr>
        <p:sp>
          <p:nvSpPr>
            <p:cNvPr id="134" name="Frihåndsform: figur 133">
              <a:extLst>
                <a:ext uri="{FF2B5EF4-FFF2-40B4-BE49-F238E27FC236}">
                  <a16:creationId xmlns:a16="http://schemas.microsoft.com/office/drawing/2014/main" id="{16499C97-DB38-451B-8FA5-C2FD76145EC7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miljø</a:t>
              </a:r>
            </a:p>
          </p:txBody>
        </p:sp>
        <p:grpSp>
          <p:nvGrpSpPr>
            <p:cNvPr id="135" name="Gruppe 134">
              <a:extLst>
                <a:ext uri="{FF2B5EF4-FFF2-40B4-BE49-F238E27FC236}">
                  <a16:creationId xmlns:a16="http://schemas.microsoft.com/office/drawing/2014/main" id="{C87084C4-FBC6-4E47-A960-AA9C717C0C29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44501463-4A78-49C7-AEAB-5824671CBAFE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1" name="TekstSylinder 150">
                <a:extLst>
                  <a:ext uri="{FF2B5EF4-FFF2-40B4-BE49-F238E27FC236}">
                    <a16:creationId xmlns:a16="http://schemas.microsoft.com/office/drawing/2014/main" id="{105C5833-D867-4D29-8222-6BE947CE617E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forurensning</a:t>
                </a:r>
              </a:p>
            </p:txBody>
          </p:sp>
        </p:grpSp>
        <p:grpSp>
          <p:nvGrpSpPr>
            <p:cNvPr id="136" name="Gruppe 135">
              <a:extLst>
                <a:ext uri="{FF2B5EF4-FFF2-40B4-BE49-F238E27FC236}">
                  <a16:creationId xmlns:a16="http://schemas.microsoft.com/office/drawing/2014/main" id="{46B42751-082B-45DF-9F64-3507EC3C1745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89CC7B3B-4D0F-4BAE-8C3E-60B8D1F0C397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TekstSylinder 148">
                <a:extLst>
                  <a:ext uri="{FF2B5EF4-FFF2-40B4-BE49-F238E27FC236}">
                    <a16:creationId xmlns:a16="http://schemas.microsoft.com/office/drawing/2014/main" id="{06B66A54-1F51-4DCA-B030-86C757AAE63A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vilt og</a:t>
                </a:r>
                <a:br>
                  <a:rPr lang="nb-NO" sz="900" kern="1200" dirty="0"/>
                </a:br>
                <a:r>
                  <a:rPr lang="nb-NO" sz="900" kern="1200" dirty="0"/>
                  <a:t>motorferdsel</a:t>
                </a:r>
              </a:p>
            </p:txBody>
          </p:sp>
        </p:grpSp>
        <p:grpSp>
          <p:nvGrpSpPr>
            <p:cNvPr id="137" name="Gruppe 136">
              <a:extLst>
                <a:ext uri="{FF2B5EF4-FFF2-40B4-BE49-F238E27FC236}">
                  <a16:creationId xmlns:a16="http://schemas.microsoft.com/office/drawing/2014/main" id="{D10F513B-ECA8-4977-966D-A0381EDFF2A7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F364FF21-572E-42F7-B19F-1E12BB2C459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TekstSylinder 146">
                <a:extLst>
                  <a:ext uri="{FF2B5EF4-FFF2-40B4-BE49-F238E27FC236}">
                    <a16:creationId xmlns:a16="http://schemas.microsoft.com/office/drawing/2014/main" id="{3DE2F5BF-544C-4027-AC21-5659BAE9ABD8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fisk og vann</a:t>
                </a:r>
              </a:p>
            </p:txBody>
          </p:sp>
        </p:grpSp>
        <p:grpSp>
          <p:nvGrpSpPr>
            <p:cNvPr id="138" name="Gruppe 137">
              <a:extLst>
                <a:ext uri="{FF2B5EF4-FFF2-40B4-BE49-F238E27FC236}">
                  <a16:creationId xmlns:a16="http://schemas.microsoft.com/office/drawing/2014/main" id="{A84E2741-5274-44F0-90A9-E1C53281EB1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3F166ED2-CB26-42A9-8532-D214093748B2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TekstSylinder 144">
                <a:extLst>
                  <a:ext uri="{FF2B5EF4-FFF2-40B4-BE49-F238E27FC236}">
                    <a16:creationId xmlns:a16="http://schemas.microsoft.com/office/drawing/2014/main" id="{478A25A9-AE3E-4FAA-A054-E7E6539AAEE4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naturvern</a:t>
                </a:r>
              </a:p>
            </p:txBody>
          </p:sp>
        </p:grp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8B905795-71A1-40BE-A50C-986903F8D18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A49CFC29-FA4B-4F26-B240-90AAF2AEC0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tt linje 140">
              <a:extLst>
                <a:ext uri="{FF2B5EF4-FFF2-40B4-BE49-F238E27FC236}">
                  <a16:creationId xmlns:a16="http://schemas.microsoft.com/office/drawing/2014/main" id="{8F41240A-DA78-4BAC-B556-DF24E56BB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ett linje 141">
              <a:extLst>
                <a:ext uri="{FF2B5EF4-FFF2-40B4-BE49-F238E27FC236}">
                  <a16:creationId xmlns:a16="http://schemas.microsoft.com/office/drawing/2014/main" id="{09ADA910-9DF2-47FF-8FD3-85471849B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tt linje 142">
              <a:extLst>
                <a:ext uri="{FF2B5EF4-FFF2-40B4-BE49-F238E27FC236}">
                  <a16:creationId xmlns:a16="http://schemas.microsoft.com/office/drawing/2014/main" id="{1B237A8D-C4D5-458F-A491-8D7DE0858542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pe 151">
            <a:extLst>
              <a:ext uri="{FF2B5EF4-FFF2-40B4-BE49-F238E27FC236}">
                <a16:creationId xmlns:a16="http://schemas.microsoft.com/office/drawing/2014/main" id="{D79CEDC6-9742-4E23-908F-5BC2FC52CF62}"/>
              </a:ext>
            </a:extLst>
          </p:cNvPr>
          <p:cNvGrpSpPr/>
          <p:nvPr userDrawn="1"/>
        </p:nvGrpSpPr>
        <p:grpSpPr>
          <a:xfrm>
            <a:off x="7050131" y="2951215"/>
            <a:ext cx="1268397" cy="1809451"/>
            <a:chOff x="7199905" y="2951215"/>
            <a:chExt cx="1268397" cy="1809451"/>
          </a:xfrm>
        </p:grpSpPr>
        <p:sp>
          <p:nvSpPr>
            <p:cNvPr id="153" name="Frihåndsform: figur 152">
              <a:extLst>
                <a:ext uri="{FF2B5EF4-FFF2-40B4-BE49-F238E27FC236}">
                  <a16:creationId xmlns:a16="http://schemas.microsoft.com/office/drawing/2014/main" id="{0014D65B-FAFB-4165-B659-6C8570D9D73A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grpSp>
          <p:nvGrpSpPr>
            <p:cNvPr id="154" name="Gruppe 153">
              <a:extLst>
                <a:ext uri="{FF2B5EF4-FFF2-40B4-BE49-F238E27FC236}">
                  <a16:creationId xmlns:a16="http://schemas.microsoft.com/office/drawing/2014/main" id="{20EE26FB-E018-42AE-AF1F-EA76CB84CE82}"/>
                </a:ext>
              </a:extLst>
            </p:cNvPr>
            <p:cNvGrpSpPr/>
            <p:nvPr/>
          </p:nvGrpSpPr>
          <p:grpSpPr>
            <a:xfrm>
              <a:off x="7381880" y="3951585"/>
              <a:ext cx="1086421" cy="374502"/>
              <a:chOff x="5758622" y="2636796"/>
              <a:chExt cx="1130880" cy="374502"/>
            </a:xfrm>
          </p:grpSpPr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36AF7F51-EE4F-4F10-8FD7-C67A48BA1F7E}"/>
                  </a:ext>
                </a:extLst>
              </p:cNvPr>
              <p:cNvSpPr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3" name="TekstSylinder 162">
                <a:extLst>
                  <a:ext uri="{FF2B5EF4-FFF2-40B4-BE49-F238E27FC236}">
                    <a16:creationId xmlns:a16="http://schemas.microsoft.com/office/drawing/2014/main" id="{74E2F107-1B07-42F0-8A62-180D4343E451}"/>
                  </a:ext>
                </a:extLst>
              </p:cNvPr>
              <p:cNvSpPr txBox="1"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50" kern="1200" dirty="0"/>
                  <a:t>ressurs og</a:t>
                </a:r>
                <a:br>
                  <a:rPr lang="nb-NO" sz="850" kern="1200" dirty="0"/>
                </a:br>
                <a:r>
                  <a:rPr lang="nb-NO" sz="850" kern="1200" dirty="0"/>
                  <a:t>næring</a:t>
                </a:r>
              </a:p>
            </p:txBody>
          </p:sp>
        </p:grpSp>
        <p:grpSp>
          <p:nvGrpSpPr>
            <p:cNvPr id="155" name="Gruppe 154">
              <a:extLst>
                <a:ext uri="{FF2B5EF4-FFF2-40B4-BE49-F238E27FC236}">
                  <a16:creationId xmlns:a16="http://schemas.microsoft.com/office/drawing/2014/main" id="{D6A84A5B-F416-4868-A027-B159587426E0}"/>
                </a:ext>
              </a:extLst>
            </p:cNvPr>
            <p:cNvGrpSpPr/>
            <p:nvPr/>
          </p:nvGrpSpPr>
          <p:grpSpPr>
            <a:xfrm>
              <a:off x="7381879" y="4386164"/>
              <a:ext cx="1086421" cy="374502"/>
              <a:chOff x="5758622" y="3248783"/>
              <a:chExt cx="1130880" cy="374502"/>
            </a:xfrm>
          </p:grpSpPr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A45699AC-B326-4730-A9C5-26B212F8DB50}"/>
                  </a:ext>
                </a:extLst>
              </p:cNvPr>
              <p:cNvSpPr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TekstSylinder 160">
                <a:extLst>
                  <a:ext uri="{FF2B5EF4-FFF2-40B4-BE49-F238E27FC236}">
                    <a16:creationId xmlns:a16="http://schemas.microsoft.com/office/drawing/2014/main" id="{E8CECC42-0695-4111-9872-BA29771FA1C1}"/>
                  </a:ext>
                </a:extLst>
              </p:cNvPr>
              <p:cNvSpPr txBox="1"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tilskudd</a:t>
                </a:r>
              </a:p>
            </p:txBody>
          </p:sp>
        </p:grpSp>
        <p:cxnSp>
          <p:nvCxnSpPr>
            <p:cNvPr id="156" name="Rett linje 155">
              <a:extLst>
                <a:ext uri="{FF2B5EF4-FFF2-40B4-BE49-F238E27FC236}">
                  <a16:creationId xmlns:a16="http://schemas.microsoft.com/office/drawing/2014/main" id="{568D70A9-27A8-44E1-B91D-B8473C27A252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765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ett linje 156">
              <a:extLst>
                <a:ext uri="{FF2B5EF4-FFF2-40B4-BE49-F238E27FC236}">
                  <a16:creationId xmlns:a16="http://schemas.microsoft.com/office/drawing/2014/main" id="{1D9CE344-1B53-4ADA-A37E-88A343227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tt linje 157">
              <a:extLst>
                <a:ext uri="{FF2B5EF4-FFF2-40B4-BE49-F238E27FC236}">
                  <a16:creationId xmlns:a16="http://schemas.microsoft.com/office/drawing/2014/main" id="{7498E261-5518-4F0B-8F4C-327D79CBB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ett linje 158">
              <a:extLst>
                <a:ext uri="{FF2B5EF4-FFF2-40B4-BE49-F238E27FC236}">
                  <a16:creationId xmlns:a16="http://schemas.microsoft.com/office/drawing/2014/main" id="{84E1B2A0-3219-4A28-A22F-CF0E64B711BB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uppe 163">
            <a:extLst>
              <a:ext uri="{FF2B5EF4-FFF2-40B4-BE49-F238E27FC236}">
                <a16:creationId xmlns:a16="http://schemas.microsoft.com/office/drawing/2014/main" id="{3A9C904B-C9B2-4244-960A-C9A0476F8E88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89C79ACD-212B-4202-83CC-0FB6F12B172F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cxnSp>
          <p:nvCxnSpPr>
            <p:cNvPr id="166" name="Rett linje 165">
              <a:extLst>
                <a:ext uri="{FF2B5EF4-FFF2-40B4-BE49-F238E27FC236}">
                  <a16:creationId xmlns:a16="http://schemas.microsoft.com/office/drawing/2014/main" id="{6424E493-A3D0-48EB-8A06-C6C4075E8D3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e 166">
            <a:extLst>
              <a:ext uri="{FF2B5EF4-FFF2-40B4-BE49-F238E27FC236}">
                <a16:creationId xmlns:a16="http://schemas.microsoft.com/office/drawing/2014/main" id="{5241463F-AEF8-4CD0-8365-306F8565AC65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168" name="Frihåndsform: figur 167">
              <a:extLst>
                <a:ext uri="{FF2B5EF4-FFF2-40B4-BE49-F238E27FC236}">
                  <a16:creationId xmlns:a16="http://schemas.microsoft.com/office/drawing/2014/main" id="{B39B185C-250C-434B-B498-FAAACE577860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og </a:t>
              </a:r>
              <a:b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økonomi</a:t>
              </a:r>
            </a:p>
          </p:txBody>
        </p:sp>
        <p:cxnSp>
          <p:nvCxnSpPr>
            <p:cNvPr id="169" name="Rett linje 168">
              <a:extLst>
                <a:ext uri="{FF2B5EF4-FFF2-40B4-BE49-F238E27FC236}">
                  <a16:creationId xmlns:a16="http://schemas.microsoft.com/office/drawing/2014/main" id="{3613D3EC-2D6E-4AB3-BD37-9C4E8CB6BE99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Rett pilkobling 169">
            <a:extLst>
              <a:ext uri="{FF2B5EF4-FFF2-40B4-BE49-F238E27FC236}">
                <a16:creationId xmlns:a16="http://schemas.microsoft.com/office/drawing/2014/main" id="{74DC5F3D-6E1A-43C0-BB73-F58318D03CF9}"/>
              </a:ext>
            </a:extLst>
          </p:cNvPr>
          <p:cNvCxnSpPr>
            <a:cxnSpLocks/>
          </p:cNvCxnSpPr>
          <p:nvPr userDrawn="1"/>
        </p:nvCxnSpPr>
        <p:spPr>
          <a:xfrm>
            <a:off x="3810623" y="5836111"/>
            <a:ext cx="7125249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uppe 171">
            <a:extLst>
              <a:ext uri="{FF2B5EF4-FFF2-40B4-BE49-F238E27FC236}">
                <a16:creationId xmlns:a16="http://schemas.microsoft.com/office/drawing/2014/main" id="{F0721FFB-C875-4A66-AC78-0B2F082DD2C5}"/>
              </a:ext>
            </a:extLst>
          </p:cNvPr>
          <p:cNvGrpSpPr/>
          <p:nvPr userDrawn="1"/>
        </p:nvGrpSpPr>
        <p:grpSpPr>
          <a:xfrm>
            <a:off x="2883144" y="2952183"/>
            <a:ext cx="1268397" cy="2660063"/>
            <a:chOff x="5665144" y="2951215"/>
            <a:chExt cx="1268397" cy="2660063"/>
          </a:xfrm>
        </p:grpSpPr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67153559-4918-42A1-B08D-7B654E8852D4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sosial</a:t>
              </a:r>
            </a:p>
          </p:txBody>
        </p:sp>
        <p:grpSp>
          <p:nvGrpSpPr>
            <p:cNvPr id="174" name="Gruppe 173">
              <a:extLst>
                <a:ext uri="{FF2B5EF4-FFF2-40B4-BE49-F238E27FC236}">
                  <a16:creationId xmlns:a16="http://schemas.microsoft.com/office/drawing/2014/main" id="{65FDA2E5-50A6-4FEB-AF4D-F5EE82486744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CB2EFBB6-3BEB-44D9-A4FE-CC4F5CEEDD51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TekstSylinder 189">
                <a:extLst>
                  <a:ext uri="{FF2B5EF4-FFF2-40B4-BE49-F238E27FC236}">
                    <a16:creationId xmlns:a16="http://schemas.microsoft.com/office/drawing/2014/main" id="{C9C40F7A-82D5-4C15-A785-685C877FC8A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sosial og familie</a:t>
                </a:r>
              </a:p>
            </p:txBody>
          </p:sp>
        </p:grpSp>
        <p:grpSp>
          <p:nvGrpSpPr>
            <p:cNvPr id="175" name="Gruppe 174">
              <a:extLst>
                <a:ext uri="{FF2B5EF4-FFF2-40B4-BE49-F238E27FC236}">
                  <a16:creationId xmlns:a16="http://schemas.microsoft.com/office/drawing/2014/main" id="{C64BA1D6-6627-4A20-B239-687F748311BC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231E42C0-ED00-4A98-8C86-7ABA882B8BDF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8" name="TekstSylinder 187">
                <a:extLst>
                  <a:ext uri="{FF2B5EF4-FFF2-40B4-BE49-F238E27FC236}">
                    <a16:creationId xmlns:a16="http://schemas.microsoft.com/office/drawing/2014/main" id="{C53FC538-C16A-4F23-87BA-4FF0DC416E0F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spesialist-helsetjenester</a:t>
                </a:r>
              </a:p>
            </p:txBody>
          </p:sp>
        </p:grpSp>
        <p:grpSp>
          <p:nvGrpSpPr>
            <p:cNvPr id="176" name="Gruppe 175">
              <a:extLst>
                <a:ext uri="{FF2B5EF4-FFF2-40B4-BE49-F238E27FC236}">
                  <a16:creationId xmlns:a16="http://schemas.microsoft.com/office/drawing/2014/main" id="{5C3A2117-8DE5-42EE-8384-3CF67311306C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C11D379E-6F09-44EC-B496-BFFEEECE9FF8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6" name="TekstSylinder 185">
                <a:extLst>
                  <a:ext uri="{FF2B5EF4-FFF2-40B4-BE49-F238E27FC236}">
                    <a16:creationId xmlns:a16="http://schemas.microsoft.com/office/drawing/2014/main" id="{D4FEFE82-DD43-4FB6-9FCF-B61B4839527A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kommune-helsetjenester</a:t>
                </a:r>
              </a:p>
            </p:txBody>
          </p:sp>
        </p:grpSp>
        <p:grpSp>
          <p:nvGrpSpPr>
            <p:cNvPr id="177" name="Gruppe 176">
              <a:extLst>
                <a:ext uri="{FF2B5EF4-FFF2-40B4-BE49-F238E27FC236}">
                  <a16:creationId xmlns:a16="http://schemas.microsoft.com/office/drawing/2014/main" id="{4EBB2AC2-9484-4C71-9961-BDBA0C43FDA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14FAB417-D3ED-450F-8280-24E31B797AB8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4" name="TekstSylinder 183">
                <a:extLst>
                  <a:ext uri="{FF2B5EF4-FFF2-40B4-BE49-F238E27FC236}">
                    <a16:creationId xmlns:a16="http://schemas.microsoft.com/office/drawing/2014/main" id="{E0EB55C7-F96B-468A-A9DD-48D3EEB18EA7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fagutvikling</a:t>
                </a:r>
              </a:p>
            </p:txBody>
          </p:sp>
        </p:grpSp>
        <p:cxnSp>
          <p:nvCxnSpPr>
            <p:cNvPr id="178" name="Rett linje 177">
              <a:extLst>
                <a:ext uri="{FF2B5EF4-FFF2-40B4-BE49-F238E27FC236}">
                  <a16:creationId xmlns:a16="http://schemas.microsoft.com/office/drawing/2014/main" id="{6C48CB2B-E224-4802-8A9E-6B1CE3550F66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tt linje 178">
              <a:extLst>
                <a:ext uri="{FF2B5EF4-FFF2-40B4-BE49-F238E27FC236}">
                  <a16:creationId xmlns:a16="http://schemas.microsoft.com/office/drawing/2014/main" id="{4EBFF2B7-0649-4A23-8420-E9DA1423F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ett linje 179">
              <a:extLst>
                <a:ext uri="{FF2B5EF4-FFF2-40B4-BE49-F238E27FC236}">
                  <a16:creationId xmlns:a16="http://schemas.microsoft.com/office/drawing/2014/main" id="{1DDFAAB9-DA3E-4906-89E2-3EE8C77E8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ett linje 180">
              <a:extLst>
                <a:ext uri="{FF2B5EF4-FFF2-40B4-BE49-F238E27FC236}">
                  <a16:creationId xmlns:a16="http://schemas.microsoft.com/office/drawing/2014/main" id="{1962530B-D879-4120-8984-08B0C1366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tt linje 181">
              <a:extLst>
                <a:ext uri="{FF2B5EF4-FFF2-40B4-BE49-F238E27FC236}">
                  <a16:creationId xmlns:a16="http://schemas.microsoft.com/office/drawing/2014/main" id="{D1D2D5D8-6FD0-4E97-A4C8-1529F2C6E7F1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Rett linje 190">
            <a:extLst>
              <a:ext uri="{FF2B5EF4-FFF2-40B4-BE49-F238E27FC236}">
                <a16:creationId xmlns:a16="http://schemas.microsoft.com/office/drawing/2014/main" id="{07C1AD54-D44F-4A3E-8FD3-CFB8DECFFC9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2669" y="542402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51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e 98">
            <a:extLst>
              <a:ext uri="{FF2B5EF4-FFF2-40B4-BE49-F238E27FC236}">
                <a16:creationId xmlns:a16="http://schemas.microsoft.com/office/drawing/2014/main" id="{2FD0EB38-2B30-48AC-A4AF-DAABAF1C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454466E0-FB62-406F-A58E-CB7367D3BCFC}"/>
              </a:ext>
            </a:extLst>
          </p:cNvPr>
          <p:cNvSpPr/>
          <p:nvPr/>
        </p:nvSpPr>
        <p:spPr>
          <a:xfrm>
            <a:off x="5197560" y="1273056"/>
            <a:ext cx="2192925" cy="744538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nb-NO" sz="1200" b="1" i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County Governor</a:t>
            </a:r>
            <a:br>
              <a:rPr lang="nb-NO" sz="1200" b="0" i="0" dirty="0">
                <a:latin typeface="+mn-lt"/>
              </a:rPr>
            </a:br>
            <a:r>
              <a:rPr lang="nb-NO" sz="1200" b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Deputy County Governors</a:t>
            </a:r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3944C3F2-119C-4774-AE12-71E4E310C1BD}"/>
              </a:ext>
            </a:extLst>
          </p:cNvPr>
          <p:cNvSpPr/>
          <p:nvPr/>
        </p:nvSpPr>
        <p:spPr>
          <a:xfrm>
            <a:off x="4040040" y="2238370"/>
            <a:ext cx="2126121" cy="527913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Public Security and </a:t>
            </a:r>
            <a:br>
              <a:rPr lang="en-GB" sz="1200" b="0" dirty="0"/>
            </a:br>
            <a:r>
              <a:rPr lang="en-GB" sz="1200" b="0" dirty="0"/>
              <a:t>Emergency Preparedness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2" name="Frihåndsform: figur 91">
            <a:extLst>
              <a:ext uri="{FF2B5EF4-FFF2-40B4-BE49-F238E27FC236}">
                <a16:creationId xmlns:a16="http://schemas.microsoft.com/office/drawing/2014/main" id="{64A4609D-A244-4DA9-A12D-4A260DBB5DC4}"/>
              </a:ext>
            </a:extLst>
          </p:cNvPr>
          <p:cNvSpPr/>
          <p:nvPr/>
        </p:nvSpPr>
        <p:spPr>
          <a:xfrm>
            <a:off x="6437979" y="2264921"/>
            <a:ext cx="2002456" cy="493192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Support and Communications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6076227-87CA-4DB6-8018-0119BC87E78E}"/>
              </a:ext>
            </a:extLst>
          </p:cNvPr>
          <p:cNvSpPr txBox="1"/>
          <p:nvPr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multidisciplinary groups</a:t>
            </a:r>
            <a:endParaRPr lang="nb-NO" sz="900" i="1" dirty="0">
              <a:solidFill>
                <a:srgbClr val="0024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530B3323-B958-494F-B9BE-05F3A2470779}"/>
              </a:ext>
            </a:extLst>
          </p:cNvPr>
          <p:cNvCxnSpPr>
            <a:cxnSpLocks/>
          </p:cNvCxnSpPr>
          <p:nvPr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C6B8DC7-5F44-4D9A-8BC5-2454F641B6CA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7C14EA57-3750-413E-A0D3-3BA156A8E0D0}"/>
              </a:ext>
            </a:extLst>
          </p:cNvPr>
          <p:cNvCxnSpPr>
            <a:cxnSpLocks/>
          </p:cNvCxnSpPr>
          <p:nvPr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C0519C44-FC96-4B7C-A3FD-4CF28A782515}"/>
              </a:ext>
            </a:extLst>
          </p:cNvPr>
          <p:cNvCxnSpPr>
            <a:cxnSpLocks/>
          </p:cNvCxnSpPr>
          <p:nvPr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D5182EC3-D6C8-4C27-BFC0-24B96C278978}"/>
              </a:ext>
            </a:extLst>
          </p:cNvPr>
          <p:cNvCxnSpPr/>
          <p:nvPr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EF196F37-D0BE-4D49-AE49-0CAFC92C8E8C}"/>
              </a:ext>
            </a:extLst>
          </p:cNvPr>
          <p:cNvCxnSpPr>
            <a:cxnSpLocks/>
          </p:cNvCxnSpPr>
          <p:nvPr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112B7DCC-A1CB-41F7-896F-93F5ACF8B6E5}"/>
              </a:ext>
            </a:extLst>
          </p:cNvPr>
          <p:cNvCxnSpPr/>
          <p:nvPr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45B60297-10C8-4953-B69F-9FDE04140DC1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141" name="Gruppe 140">
              <a:extLst>
                <a:ext uri="{FF2B5EF4-FFF2-40B4-BE49-F238E27FC236}">
                  <a16:creationId xmlns:a16="http://schemas.microsoft.com/office/drawing/2014/main" id="{AA151873-1F92-4B0C-9CD7-912152222F83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84" name="Frihåndsform: figur 83">
                <a:extLst>
                  <a:ext uri="{FF2B5EF4-FFF2-40B4-BE49-F238E27FC236}">
                    <a16:creationId xmlns:a16="http://schemas.microsoft.com/office/drawing/2014/main" id="{99D7E0B9-7012-4B5B-BD47-95AFD4FA0E3B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/>
                <a:r>
                  <a:rPr lang="en-GB" sz="1100" b="1" dirty="0"/>
                  <a:t>Justice and Municipal </a:t>
                </a:r>
                <a:endParaRPr lang="nb-NO" sz="11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grpSp>
            <p:nvGrpSpPr>
              <p:cNvPr id="14" name="Gruppe 13">
                <a:extLst>
                  <a:ext uri="{FF2B5EF4-FFF2-40B4-BE49-F238E27FC236}">
                    <a16:creationId xmlns:a16="http://schemas.microsoft.com/office/drawing/2014/main" id="{3FC639D4-0698-40E7-93EE-31B19A98866F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68B5C03B-36B2-4A85-BC92-97E030BD41B0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kstSylinder 21">
                  <a:extLst>
                    <a:ext uri="{FF2B5EF4-FFF2-40B4-BE49-F238E27FC236}">
                      <a16:creationId xmlns:a16="http://schemas.microsoft.com/office/drawing/2014/main" id="{64E443A0-1BCA-494F-AC1F-AF453A67D422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Juridical</a:t>
                  </a:r>
                </a:p>
              </p:txBody>
            </p:sp>
          </p:grpSp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8631CE5B-699B-4F2B-B318-31DC9942586A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A14C2ED-CCF0-4EE5-99CE-D907CE6BC903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TekstSylinder 19">
                  <a:extLst>
                    <a:ext uri="{FF2B5EF4-FFF2-40B4-BE49-F238E27FC236}">
                      <a16:creationId xmlns:a16="http://schemas.microsoft.com/office/drawing/2014/main" id="{09EA5C5C-9D71-44B6-ABEE-25CD34187EE8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Guardianship</a:t>
                  </a:r>
                </a:p>
              </p:txBody>
            </p:sp>
          </p:grpSp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EC40A4FF-442A-42B6-A7EF-7680F71B93D8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FD08B21F-9F14-4272-96D2-173BD66C7751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TekstSylinder 17">
                  <a:extLst>
                    <a:ext uri="{FF2B5EF4-FFF2-40B4-BE49-F238E27FC236}">
                      <a16:creationId xmlns:a16="http://schemas.microsoft.com/office/drawing/2014/main" id="{C2A78EB1-E99C-4562-82BB-D78F8AC4487F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Planning</a:t>
                  </a:r>
                </a:p>
              </p:txBody>
            </p:sp>
          </p:grpSp>
          <p:cxnSp>
            <p:nvCxnSpPr>
              <p:cNvPr id="120" name="Rett linje 119">
                <a:extLst>
                  <a:ext uri="{FF2B5EF4-FFF2-40B4-BE49-F238E27FC236}">
                    <a16:creationId xmlns:a16="http://schemas.microsoft.com/office/drawing/2014/main" id="{4B5C2470-ECE0-4F2D-B95D-2F7C15CE1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tt linje 120">
                <a:extLst>
                  <a:ext uri="{FF2B5EF4-FFF2-40B4-BE49-F238E27FC236}">
                    <a16:creationId xmlns:a16="http://schemas.microsoft.com/office/drawing/2014/main" id="{25C33EB2-2C71-492B-B260-B62EC074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tt linje 121">
                <a:extLst>
                  <a:ext uri="{FF2B5EF4-FFF2-40B4-BE49-F238E27FC236}">
                    <a16:creationId xmlns:a16="http://schemas.microsoft.com/office/drawing/2014/main" id="{6CDFD965-D25D-4468-9BE1-4A5D60294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E45448D3-A2EE-479E-A434-5EDF243542F5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9A880F69-6D34-4B21-B2E8-36CBF7D2E57B}"/>
              </a:ext>
            </a:extLst>
          </p:cNvPr>
          <p:cNvGrpSpPr/>
          <p:nvPr userDrawn="1"/>
        </p:nvGrpSpPr>
        <p:grpSpPr>
          <a:xfrm>
            <a:off x="2873151" y="2944190"/>
            <a:ext cx="1268397" cy="1806206"/>
            <a:chOff x="2595622" y="2951215"/>
            <a:chExt cx="1268397" cy="1806206"/>
          </a:xfrm>
        </p:grpSpPr>
        <p:sp>
          <p:nvSpPr>
            <p:cNvPr id="85" name="Frihåndsform: figur 84">
              <a:extLst>
                <a:ext uri="{FF2B5EF4-FFF2-40B4-BE49-F238E27FC236}">
                  <a16:creationId xmlns:a16="http://schemas.microsoft.com/office/drawing/2014/main" id="{A21D8405-99B9-4FCD-95D6-5968E3DFCD70}"/>
                </a:ext>
              </a:extLst>
            </p:cNvPr>
            <p:cNvSpPr/>
            <p:nvPr/>
          </p:nvSpPr>
          <p:spPr>
            <a:xfrm>
              <a:off x="2595622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Health and Social Affairs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1C575C4C-F720-46EF-81BE-9A254A1BAE7F}"/>
                </a:ext>
              </a:extLst>
            </p:cNvPr>
            <p:cNvGrpSpPr/>
            <p:nvPr/>
          </p:nvGrpSpPr>
          <p:grpSpPr>
            <a:xfrm>
              <a:off x="2766203" y="3944597"/>
              <a:ext cx="1097815" cy="381490"/>
              <a:chOff x="1642371" y="2629808"/>
              <a:chExt cx="1142033" cy="381490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4CF093A-A2D2-45B7-8FE9-5151FA04C3F6}"/>
                  </a:ext>
                </a:extLst>
              </p:cNvPr>
              <p:cNvSpPr/>
              <p:nvPr userDrawn="1"/>
            </p:nvSpPr>
            <p:spPr>
              <a:xfrm>
                <a:off x="1653524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C0EB11DD-07A1-4CA5-9B48-1D0169C9CCB0}"/>
                  </a:ext>
                </a:extLst>
              </p:cNvPr>
              <p:cNvSpPr txBox="1"/>
              <p:nvPr userDrawn="1"/>
            </p:nvSpPr>
            <p:spPr>
              <a:xfrm>
                <a:off x="1642371" y="2629808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 err="1"/>
                  <a:t>Welfare</a:t>
                </a:r>
                <a:r>
                  <a:rPr lang="nb-NO" sz="900" kern="1200" dirty="0"/>
                  <a:t> and Family Services</a:t>
                </a:r>
              </a:p>
            </p:txBody>
          </p: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2EFA962-3C91-4775-9E5D-B7E41DE2FC2F}"/>
                </a:ext>
              </a:extLst>
            </p:cNvPr>
            <p:cNvGrpSpPr/>
            <p:nvPr/>
          </p:nvGrpSpPr>
          <p:grpSpPr>
            <a:xfrm>
              <a:off x="2783194" y="4382919"/>
              <a:ext cx="1080825" cy="374502"/>
              <a:chOff x="1653524" y="3248783"/>
              <a:chExt cx="1130880" cy="374502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A4C2B1FA-D8A3-4052-A155-CE35316BA17A}"/>
                  </a:ext>
                </a:extLst>
              </p:cNvPr>
              <p:cNvSpPr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D425CF51-24B2-4452-8272-15BF8A93321A}"/>
                  </a:ext>
                </a:extLst>
              </p:cNvPr>
              <p:cNvSpPr txBox="1"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Specialist Health Services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1C5D21DF-7958-41AA-9013-69D1CC283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15149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58BD1B5C-4C31-4C5E-95A7-EE1F90FDA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57989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7E11723F-FE0C-4575-8219-8506180039F3}"/>
                </a:ext>
              </a:extLst>
            </p:cNvPr>
            <p:cNvCxnSpPr/>
            <p:nvPr/>
          </p:nvCxnSpPr>
          <p:spPr>
            <a:xfrm flipV="1">
              <a:off x="3233625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e 143">
            <a:extLst>
              <a:ext uri="{FF2B5EF4-FFF2-40B4-BE49-F238E27FC236}">
                <a16:creationId xmlns:a16="http://schemas.microsoft.com/office/drawing/2014/main" id="{CAA3EEA9-5D98-47EB-A10D-C97E1CB1AA0C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86" name="Frihåndsform: figur 85">
              <a:extLst>
                <a:ext uri="{FF2B5EF4-FFF2-40B4-BE49-F238E27FC236}">
                  <a16:creationId xmlns:a16="http://schemas.microsoft.com/office/drawing/2014/main" id="{8C0D000C-1464-4199-A7F0-3533B6A396C5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Juvenile and Child Welfare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F3375D5-0655-4160-AB53-F630AD786A5A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9B5FA2F-13CD-43A9-B708-97C8D2130059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kstSylinder 41">
                <a:extLst>
                  <a:ext uri="{FF2B5EF4-FFF2-40B4-BE49-F238E27FC236}">
                    <a16:creationId xmlns:a16="http://schemas.microsoft.com/office/drawing/2014/main" id="{7BE25B49-A508-44F1-BF9B-F6C37A6DBEDE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Schools</a:t>
                </a:r>
              </a:p>
            </p:txBody>
          </p: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24CF45F5-8584-4EC3-9CB6-9A2FCC6FD357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113F81FC-6F27-4508-A1C4-721C0001E237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2A933F3-2F64-4375-9225-0689C935A2BD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Nursery Schools</a:t>
                </a:r>
                <a:endParaRPr lang="nb-NO" sz="900" kern="1200" dirty="0"/>
              </a:p>
            </p:txBody>
          </p: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7D8636CE-05B2-4A19-AA32-1872D915EA8F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7219CD6A-6191-49E4-B11E-5402B30866AB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kstSylinder 37">
                <a:extLst>
                  <a:ext uri="{FF2B5EF4-FFF2-40B4-BE49-F238E27FC236}">
                    <a16:creationId xmlns:a16="http://schemas.microsoft.com/office/drawing/2014/main" id="{EB86A631-9500-47DE-8FCC-666876D252E8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Child Welfare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4B9FAC8E-FFFD-40B5-B41E-CD2439F2CA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0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827202D0-7EEC-4EF7-BC91-8EB350D6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FC971D9C-F27F-408B-B42B-84A4D61B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92238850-CBDB-44BE-9718-3A23F0692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6798F810-268C-4BAE-808F-E65F02498B42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28855B7B-A619-4A86-82CC-A121CB5CF261}"/>
              </a:ext>
            </a:extLst>
          </p:cNvPr>
          <p:cNvGrpSpPr/>
          <p:nvPr userDrawn="1"/>
        </p:nvGrpSpPr>
        <p:grpSpPr>
          <a:xfrm>
            <a:off x="5659825" y="2951215"/>
            <a:ext cx="1268398" cy="2660063"/>
            <a:chOff x="5665144" y="2951215"/>
            <a:chExt cx="1268398" cy="2660063"/>
          </a:xfrm>
        </p:grpSpPr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9CD7B1E1-8071-4F38-8264-3BDE8841B6DB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Environment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0A39FF34-4833-44CA-81C7-1DE05BD002E5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51BA38A6-CB9C-4A37-B245-E07C5270074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kstSylinder 49">
                <a:extLst>
                  <a:ext uri="{FF2B5EF4-FFF2-40B4-BE49-F238E27FC236}">
                    <a16:creationId xmlns:a16="http://schemas.microsoft.com/office/drawing/2014/main" id="{57DF9790-CE76-4828-ABBB-AD794461F06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Pollution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4AB61D7C-8973-4F4D-B457-7FC686F5E6A3}"/>
                </a:ext>
              </a:extLst>
            </p:cNvPr>
            <p:cNvGrpSpPr/>
            <p:nvPr/>
          </p:nvGrpSpPr>
          <p:grpSpPr>
            <a:xfrm>
              <a:off x="5844681" y="4379982"/>
              <a:ext cx="1088861" cy="374502"/>
              <a:chOff x="4390256" y="3248783"/>
              <a:chExt cx="1130881" cy="374502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ED240E55-65EF-40B4-92F3-74807446A60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kstSylinder 47">
                <a:extLst>
                  <a:ext uri="{FF2B5EF4-FFF2-40B4-BE49-F238E27FC236}">
                    <a16:creationId xmlns:a16="http://schemas.microsoft.com/office/drawing/2014/main" id="{1FE686AC-53C1-44B8-A617-647CD9478195}"/>
                  </a:ext>
                </a:extLst>
              </p:cNvPr>
              <p:cNvSpPr txBox="1"/>
              <p:nvPr userDrawn="1"/>
            </p:nvSpPr>
            <p:spPr>
              <a:xfrm>
                <a:off x="4390257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rPr>
                  <a:t>Wildlife and Motorized Traffic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981F2B97-0676-476B-9A28-316B41C57A94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03C6B28-6CC7-4117-AB14-F8002FA1FC4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40D2104E-7E41-4281-A57D-2BAC25F82765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Fish and Water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E5AE7780-0F85-487E-BADF-D7874C43071D}"/>
                </a:ext>
              </a:extLst>
            </p:cNvPr>
            <p:cNvGrpSpPr/>
            <p:nvPr/>
          </p:nvGrpSpPr>
          <p:grpSpPr>
            <a:xfrm>
              <a:off x="5829003" y="5236776"/>
              <a:ext cx="1104538" cy="374502"/>
              <a:chOff x="4373973" y="3248783"/>
              <a:chExt cx="1147163" cy="374502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999A756-0BE4-4D61-9F8E-0B3BC4AB4E00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kstSylinder 70">
                <a:extLst>
                  <a:ext uri="{FF2B5EF4-FFF2-40B4-BE49-F238E27FC236}">
                    <a16:creationId xmlns:a16="http://schemas.microsoft.com/office/drawing/2014/main" id="{178EEA70-A5A7-4A1C-A427-36B8BF94283F}"/>
                  </a:ext>
                </a:extLst>
              </p:cNvPr>
              <p:cNvSpPr txBox="1"/>
              <p:nvPr userDrawn="1"/>
            </p:nvSpPr>
            <p:spPr>
              <a:xfrm>
                <a:off x="4373973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Nature </a:t>
                </a:r>
                <a:b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Conservation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Rett linje 97">
              <a:extLst>
                <a:ext uri="{FF2B5EF4-FFF2-40B4-BE49-F238E27FC236}">
                  <a16:creationId xmlns:a16="http://schemas.microsoft.com/office/drawing/2014/main" id="{87D9655B-70DB-4B69-8999-FE8B7A99D6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tt linje 99">
              <a:extLst>
                <a:ext uri="{FF2B5EF4-FFF2-40B4-BE49-F238E27FC236}">
                  <a16:creationId xmlns:a16="http://schemas.microsoft.com/office/drawing/2014/main" id="{F3BC3158-6CDD-4FFF-90AA-D2592CCB9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88ECDE46-8DAB-4EC8-AFA3-E7A38D1CE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7C6DFE02-2D80-4431-8BEE-9AC61A7B4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>
              <a:extLst>
                <a:ext uri="{FF2B5EF4-FFF2-40B4-BE49-F238E27FC236}">
                  <a16:creationId xmlns:a16="http://schemas.microsoft.com/office/drawing/2014/main" id="{7C2D3E5F-6B0C-418A-83C6-41A2E079F160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66ACBEB2-0F2A-4792-B388-0C60A455D3DC}"/>
              </a:ext>
            </a:extLst>
          </p:cNvPr>
          <p:cNvGrpSpPr/>
          <p:nvPr userDrawn="1"/>
        </p:nvGrpSpPr>
        <p:grpSpPr>
          <a:xfrm>
            <a:off x="7050131" y="2951215"/>
            <a:ext cx="1272566" cy="1938295"/>
            <a:chOff x="7199905" y="2951215"/>
            <a:chExt cx="1272566" cy="1938295"/>
          </a:xfrm>
        </p:grpSpPr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77503614-5B8B-484F-9FEA-DF4A1CD70902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Reindeer Husbandry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53" name="Gruppe 52">
              <a:extLst>
                <a:ext uri="{FF2B5EF4-FFF2-40B4-BE49-F238E27FC236}">
                  <a16:creationId xmlns:a16="http://schemas.microsoft.com/office/drawing/2014/main" id="{908AD556-EA93-4B03-855E-E3C896BEDC7B}"/>
                </a:ext>
              </a:extLst>
            </p:cNvPr>
            <p:cNvGrpSpPr/>
            <p:nvPr/>
          </p:nvGrpSpPr>
          <p:grpSpPr>
            <a:xfrm>
              <a:off x="7381887" y="3951584"/>
              <a:ext cx="1090584" cy="509713"/>
              <a:chOff x="5758622" y="2636795"/>
              <a:chExt cx="1135213" cy="509713"/>
            </a:xfrm>
          </p:grpSpPr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C95E2232-A924-4487-A46E-3009521B616C}"/>
                  </a:ext>
                </a:extLst>
              </p:cNvPr>
              <p:cNvSpPr/>
              <p:nvPr userDrawn="1"/>
            </p:nvSpPr>
            <p:spPr>
              <a:xfrm>
                <a:off x="5758622" y="2636795"/>
                <a:ext cx="1130880" cy="50971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TekstSylinder 57">
                <a:extLst>
                  <a:ext uri="{FF2B5EF4-FFF2-40B4-BE49-F238E27FC236}">
                    <a16:creationId xmlns:a16="http://schemas.microsoft.com/office/drawing/2014/main" id="{0B8985B6-908D-4123-82AC-BBF07846C89F}"/>
                  </a:ext>
                </a:extLst>
              </p:cNvPr>
              <p:cNvSpPr txBox="1"/>
              <p:nvPr userDrawn="1"/>
            </p:nvSpPr>
            <p:spPr>
              <a:xfrm>
                <a:off x="5762955" y="2674199"/>
                <a:ext cx="1130880" cy="431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Development</a:t>
                </a:r>
                <a:br>
                  <a:rPr lang="nb-NO" sz="900" kern="1200" dirty="0"/>
                </a:br>
                <a:r>
                  <a:rPr lang="nb-NO" sz="900" kern="1200" dirty="0"/>
                  <a:t>and Resource Management</a:t>
                </a:r>
              </a:p>
            </p:txBody>
          </p:sp>
        </p:grpSp>
        <p:grpSp>
          <p:nvGrpSpPr>
            <p:cNvPr id="54" name="Gruppe 53">
              <a:extLst>
                <a:ext uri="{FF2B5EF4-FFF2-40B4-BE49-F238E27FC236}">
                  <a16:creationId xmlns:a16="http://schemas.microsoft.com/office/drawing/2014/main" id="{CEAAA7DA-BE98-498C-919D-21E3D5FC0844}"/>
                </a:ext>
              </a:extLst>
            </p:cNvPr>
            <p:cNvGrpSpPr/>
            <p:nvPr/>
          </p:nvGrpSpPr>
          <p:grpSpPr>
            <a:xfrm>
              <a:off x="7381882" y="4510851"/>
              <a:ext cx="1090576" cy="378659"/>
              <a:chOff x="5758622" y="3373470"/>
              <a:chExt cx="1135205" cy="378659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2ABF53A5-A163-4AAF-BD29-1CFCCE52ED0A}"/>
                  </a:ext>
                </a:extLst>
              </p:cNvPr>
              <p:cNvSpPr/>
              <p:nvPr userDrawn="1"/>
            </p:nvSpPr>
            <p:spPr>
              <a:xfrm>
                <a:off x="5758622" y="3377627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TekstSylinder 55">
                <a:extLst>
                  <a:ext uri="{FF2B5EF4-FFF2-40B4-BE49-F238E27FC236}">
                    <a16:creationId xmlns:a16="http://schemas.microsoft.com/office/drawing/2014/main" id="{11E5BF2D-1A74-4630-99D4-A89E80A38FE6}"/>
                  </a:ext>
                </a:extLst>
              </p:cNvPr>
              <p:cNvSpPr txBox="1"/>
              <p:nvPr userDrawn="1"/>
            </p:nvSpPr>
            <p:spPr>
              <a:xfrm>
                <a:off x="5762946" y="3373470"/>
                <a:ext cx="1130881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Grant</a:t>
                </a:r>
                <a:br>
                  <a:rPr lang="nb-NO" sz="900" kern="1200" dirty="0"/>
                </a:br>
                <a:r>
                  <a:rPr lang="nb-NO" sz="900" kern="1200" dirty="0"/>
                  <a:t>Management</a:t>
                </a:r>
              </a:p>
            </p:txBody>
          </p:sp>
        </p:grpSp>
        <p:cxnSp>
          <p:nvCxnSpPr>
            <p:cNvPr id="105" name="Rett linje 104">
              <a:extLst>
                <a:ext uri="{FF2B5EF4-FFF2-40B4-BE49-F238E27FC236}">
                  <a16:creationId xmlns:a16="http://schemas.microsoft.com/office/drawing/2014/main" id="{7D773C51-BEAB-4E7E-8EB0-35E4F2E4A201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911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tt linje 105">
              <a:extLst>
                <a:ext uri="{FF2B5EF4-FFF2-40B4-BE49-F238E27FC236}">
                  <a16:creationId xmlns:a16="http://schemas.microsoft.com/office/drawing/2014/main" id="{7C6D0527-B52A-4CCF-8518-05319719C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213644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tt linje 106">
              <a:extLst>
                <a:ext uri="{FF2B5EF4-FFF2-40B4-BE49-F238E27FC236}">
                  <a16:creationId xmlns:a16="http://schemas.microsoft.com/office/drawing/2014/main" id="{AC8022AF-ED2A-4CD5-865D-3345D1DB9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712697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tt linje 137">
              <a:extLst>
                <a:ext uri="{FF2B5EF4-FFF2-40B4-BE49-F238E27FC236}">
                  <a16:creationId xmlns:a16="http://schemas.microsoft.com/office/drawing/2014/main" id="{C6730025-B17D-43AF-9E7C-E69071D22093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F0DB3DC-F7E5-4897-88C2-5FD76C732BE0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0A528FE6-8DD2-4B81-9F47-3727AD297DA6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/>
                <a:t>Agriculture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2E763C71-F525-46CF-9DD8-B6ECC5E849A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E74494EB-64F5-4B16-888C-F7129CA1DCA0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F5C7C095-4415-46C2-A3AA-0ADC5B2B29A5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and </a:t>
              </a:r>
              <a:b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Finance</a:t>
              </a:r>
            </a:p>
          </p:txBody>
        </p: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730AD673-D749-4659-B71B-022083DCB1E5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ett pilkobling 157">
            <a:extLst>
              <a:ext uri="{FF2B5EF4-FFF2-40B4-BE49-F238E27FC236}">
                <a16:creationId xmlns:a16="http://schemas.microsoft.com/office/drawing/2014/main" id="{2BB5E2DC-C30B-4FF8-A426-03A33ED903C4}"/>
              </a:ext>
            </a:extLst>
          </p:cNvPr>
          <p:cNvCxnSpPr>
            <a:cxnSpLocks/>
          </p:cNvCxnSpPr>
          <p:nvPr userDrawn="1"/>
        </p:nvCxnSpPr>
        <p:spPr>
          <a:xfrm>
            <a:off x="3107765" y="5828410"/>
            <a:ext cx="7828107" cy="770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>
            <a:extLst>
              <a:ext uri="{FF2B5EF4-FFF2-40B4-BE49-F238E27FC236}">
                <a16:creationId xmlns:a16="http://schemas.microsoft.com/office/drawing/2014/main" id="{6CCCB4EE-D35C-4395-BE45-62B7F814E383}"/>
              </a:ext>
            </a:extLst>
          </p:cNvPr>
          <p:cNvCxnSpPr>
            <a:cxnSpLocks/>
          </p:cNvCxnSpPr>
          <p:nvPr userDrawn="1"/>
        </p:nvCxnSpPr>
        <p:spPr>
          <a:xfrm>
            <a:off x="2891913" y="3798901"/>
            <a:ext cx="0" cy="1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FBB2F8B4-C01B-4617-84F5-D84DA3F442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1913" y="4995630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>
            <a:extLst>
              <a:ext uri="{FF2B5EF4-FFF2-40B4-BE49-F238E27FC236}">
                <a16:creationId xmlns:a16="http://schemas.microsoft.com/office/drawing/2014/main" id="{89082F39-B10F-4F08-AEA1-B0E83D8BBB8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0504" y="540152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1740716E-3BD1-4921-AE90-F29186CC7F7B}"/>
              </a:ext>
            </a:extLst>
          </p:cNvPr>
          <p:cNvSpPr txBox="1"/>
          <p:nvPr userDrawn="1"/>
        </p:nvSpPr>
        <p:spPr>
          <a:xfrm>
            <a:off x="3065761" y="4815287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Municipal Health Services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TekstSylinder 123">
            <a:extLst>
              <a:ext uri="{FF2B5EF4-FFF2-40B4-BE49-F238E27FC236}">
                <a16:creationId xmlns:a16="http://schemas.microsoft.com/office/drawing/2014/main" id="{4B2D1C30-C905-4537-9BAD-E47DC9ABABFC}"/>
              </a:ext>
            </a:extLst>
          </p:cNvPr>
          <p:cNvSpPr txBox="1"/>
          <p:nvPr userDrawn="1"/>
        </p:nvSpPr>
        <p:spPr>
          <a:xfrm>
            <a:off x="3065760" y="5251399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Sector Development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96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82192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Facebook: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66" y="4371755"/>
            <a:ext cx="4502852" cy="13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493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4" b="16141"/>
          <a:stretch/>
        </p:blipFill>
        <p:spPr>
          <a:xfrm>
            <a:off x="5043433" y="283407"/>
            <a:ext cx="7148568" cy="657459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56" y="4366659"/>
            <a:ext cx="4488074" cy="1359887"/>
          </a:xfrm>
          <a:prstGeom prst="rect">
            <a:avLst/>
          </a:prstGeom>
        </p:spPr>
      </p:pic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8D230D01-59C4-4D3B-A7E0-5EF1C7860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1475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62" y="4366660"/>
            <a:ext cx="4516284" cy="1368434"/>
          </a:xfrm>
          <a:prstGeom prst="rect">
            <a:avLst/>
          </a:prstGeom>
        </p:spPr>
      </p:pic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B8A2F4C7-060D-48BD-9415-8709FB237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905346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2" y="5301719"/>
            <a:ext cx="4091631" cy="128507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Har du ikke relevant bilde? </a:t>
            </a:r>
            <a:br>
              <a:rPr lang="nb-NO" dirty="0"/>
            </a:br>
            <a:r>
              <a:rPr lang="nb-NO" dirty="0"/>
              <a:t>Bruk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90756" y="6261302"/>
            <a:ext cx="129547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0000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6663"/>
            <a:ext cx="4567968" cy="13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676853-74CF-45CC-805F-07838E756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9224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A91C848-AF57-492A-9CBB-68C9DBE07C7F}"/>
              </a:ext>
            </a:extLst>
          </p:cNvPr>
          <p:cNvSpPr txBox="1"/>
          <p:nvPr userDrawn="1"/>
        </p:nvSpPr>
        <p:spPr>
          <a:xfrm>
            <a:off x="1089026" y="5089524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CA2D7A1-A9EC-4DFB-B01F-869796DA5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61">
            <a:off x="1065195" y="1252353"/>
            <a:ext cx="3098703" cy="27152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3F3B57A-6EA5-4553-BD5B-BD66C3166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7259"/>
            <a:ext cx="4155579" cy="125914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5AD073F-C94E-4362-9B91-DD540B19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0ACB3B9-032C-446D-84B9-5C5157E949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6BB7855-5839-421C-BA23-643A63894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050949" y="5709950"/>
            <a:ext cx="288825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2872F9-824D-494C-BA82-1DB91DD38726}"/>
              </a:ext>
            </a:extLst>
          </p:cNvPr>
          <p:cNvSpPr txBox="1"/>
          <p:nvPr userDrawn="1"/>
        </p:nvSpPr>
        <p:spPr>
          <a:xfrm>
            <a:off x="1055688" y="5056721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Monica </a:t>
            </a:r>
            <a:r>
              <a:rPr lang="nb-NO" sz="7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Hertwig</a:t>
            </a:r>
            <a:endParaRPr lang="nb-NO" sz="7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D21B3DE-1575-44FD-92EC-F90772B9C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06">
            <a:off x="645922" y="756342"/>
            <a:ext cx="2752702" cy="30149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F85CDC-9233-47BB-A8A9-9B37A6743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9782"/>
            <a:ext cx="4134772" cy="125283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F663A1B-4F35-42FB-88B9-93563ABE4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0B550D9-3573-4562-95F6-04D9172C20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97C93-4219-4F18-BA73-C51F651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90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2554" y="6261302"/>
            <a:ext cx="163368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263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6968"/>
            <a:ext cx="4553146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2138" y="6261302"/>
            <a:ext cx="1834098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45157"/>
            <a:ext cx="4956633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1AA0A52-D1E9-4DB4-B28B-31C219CE1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1255"/>
            <a:ext cx="4572000" cy="138531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8" y="4414202"/>
            <a:ext cx="1556261" cy="513836"/>
          </a:xfrm>
          <a:prstGeom prst="rect">
            <a:avLst/>
          </a:prstGeom>
        </p:spPr>
      </p:pic>
      <p:pic>
        <p:nvPicPr>
          <p:cNvPr id="4" name="Bilde 3" descr="Et bilde som inneholder mat, blomst&#10;&#10;Automatisk generert beskrivelse">
            <a:extLst>
              <a:ext uri="{FF2B5EF4-FFF2-40B4-BE49-F238E27FC236}">
                <a16:creationId xmlns:a16="http://schemas.microsoft.com/office/drawing/2014/main" id="{2D85F29F-7D1E-472C-B7A0-6D4BD2DBC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2"/>
          <a:stretch/>
        </p:blipFill>
        <p:spPr>
          <a:xfrm>
            <a:off x="8172393" y="4416219"/>
            <a:ext cx="1692275" cy="5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1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D3ABC9C-3DC2-409D-981E-951A3CCB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631" y="1159715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2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2762" y="6261302"/>
            <a:ext cx="153347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2E4FA4-0C75-4599-B057-857F5752A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-707"/>
          <a:stretch/>
        </p:blipFill>
        <p:spPr>
          <a:xfrm>
            <a:off x="9270838" y="770349"/>
            <a:ext cx="2921162" cy="5490953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9F5915E-1AC6-4A60-AE92-7B3B44C57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28912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0D545EC-635C-403C-971E-523F2472C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28182"/>
            <a:ext cx="4547249" cy="1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2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170480C-12DC-4E50-B59D-5DC82F0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03282" y="6261302"/>
            <a:ext cx="128295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04B56A-6285-4E14-AB26-D8F8AF17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77754" r="57275" b="-902"/>
          <a:stretch/>
        </p:blipFill>
        <p:spPr>
          <a:xfrm>
            <a:off x="8555466" y="5220000"/>
            <a:ext cx="2771796" cy="13714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8C91647-78AE-4107-B500-DD52966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43416" b="23153"/>
          <a:stretch/>
        </p:blipFill>
        <p:spPr>
          <a:xfrm>
            <a:off x="8465925" y="829206"/>
            <a:ext cx="3726076" cy="4390795"/>
          </a:xfrm>
          <a:prstGeom prst="rect">
            <a:avLst/>
          </a:prstGeom>
        </p:spPr>
      </p:pic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8D57E779-4ACD-4D82-AC26-FD122764C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8230"/>
            <a:ext cx="5136285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0903F2-2BD7-4D2A-A01E-CBB944EA59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128181"/>
            <a:ext cx="4635619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3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048940-5C9B-463A-9754-052F18F2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255713"/>
            <a:ext cx="926060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3074" y="6261302"/>
            <a:ext cx="1383161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jan 2021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78C74-428A-4A04-A421-A611CE511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-1580" r="44011" b="7087"/>
          <a:stretch/>
        </p:blipFill>
        <p:spPr>
          <a:xfrm>
            <a:off x="7620002" y="-44489"/>
            <a:ext cx="4571998" cy="694697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08B8C2C-AF0F-4123-818B-F35C3BABE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38230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691A9-8075-4666-AF86-B992616D1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5341"/>
            <a:ext cx="4461398" cy="13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30" r:id="rId6"/>
    <p:sldLayoutId id="2147483727" r:id="rId7"/>
    <p:sldLayoutId id="2147483697" r:id="rId8"/>
    <p:sldLayoutId id="2147483681" r:id="rId9"/>
    <p:sldLayoutId id="2147483698" r:id="rId10"/>
    <p:sldLayoutId id="2147483763" r:id="rId11"/>
    <p:sldLayoutId id="2147483764" r:id="rId12"/>
    <p:sldLayoutId id="2147483664" r:id="rId13"/>
    <p:sldLayoutId id="2147483767" r:id="rId14"/>
    <p:sldLayoutId id="2147483713" r:id="rId15"/>
    <p:sldLayoutId id="2147483776" r:id="rId16"/>
    <p:sldLayoutId id="2147483775" r:id="rId17"/>
    <p:sldLayoutId id="2147483685" r:id="rId18"/>
    <p:sldLayoutId id="2147483714" r:id="rId19"/>
    <p:sldLayoutId id="2147483702" r:id="rId20"/>
    <p:sldLayoutId id="2147483774" r:id="rId21"/>
    <p:sldLayoutId id="2147483716" r:id="rId22"/>
    <p:sldLayoutId id="2147483707" r:id="rId23"/>
    <p:sldLayoutId id="2147483675" r:id="rId24"/>
    <p:sldLayoutId id="2147483706" r:id="rId25"/>
    <p:sldLayoutId id="2147483709" r:id="rId26"/>
    <p:sldLayoutId id="2147483711" r:id="rId27"/>
    <p:sldLayoutId id="2147483710" r:id="rId28"/>
    <p:sldLayoutId id="2147483712" r:id="rId29"/>
    <p:sldLayoutId id="2147483655" r:id="rId30"/>
    <p:sldLayoutId id="2147483736" r:id="rId31"/>
    <p:sldLayoutId id="2147483733" r:id="rId32"/>
    <p:sldLayoutId id="2147483768" r:id="rId33"/>
    <p:sldLayoutId id="2147483772" r:id="rId34"/>
    <p:sldLayoutId id="2147483773" r:id="rId35"/>
    <p:sldLayoutId id="2147483759" r:id="rId36"/>
    <p:sldLayoutId id="2147483758" r:id="rId37"/>
    <p:sldLayoutId id="2147483757" r:id="rId38"/>
    <p:sldLayoutId id="2147483746" r:id="rId39"/>
    <p:sldLayoutId id="2147483745" r:id="rId40"/>
    <p:sldLayoutId id="2147483752" r:id="rId41"/>
    <p:sldLayoutId id="2147483718" r:id="rId42"/>
    <p:sldLayoutId id="2147483719" r:id="rId43"/>
    <p:sldLayoutId id="2147483777" r:id="rId4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ylkesmannen.no/troms-finnmark/miljo-klima/motorferdsel/presedensarkivet---presiseringer-til-regelverket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BAA8C27-1B89-4B44-868C-4FFEFD560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20. jan 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B482E7-C0CA-4B57-804C-AF549FC13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Juridisk metode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05C251-B222-46ED-83F3-3029CA609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Lise Sundelin jurist ved miljøavdelingen</a:t>
            </a:r>
          </a:p>
        </p:txBody>
      </p:sp>
    </p:spTree>
    <p:extLst>
      <p:ext uri="{BB962C8B-B14F-4D97-AF65-F5344CB8AC3E}">
        <p14:creationId xmlns:p14="http://schemas.microsoft.com/office/powerpoint/2010/main" val="396012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14D5F3-DAE8-4B6E-B9EE-DFC2C341C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1886F7-A938-4B9E-AE71-D9C4475CFF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50AEC1-9E13-4620-B8FD-500DA23C7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C40DF4-CCB1-4C74-BF57-728D4FCC1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8D76458-CC01-4F23-A1F2-76BB9BF25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48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F76D15B-7641-42BD-99E5-094D3B9AE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492" y="873125"/>
            <a:ext cx="10077821" cy="1077208"/>
          </a:xfrm>
        </p:spPr>
        <p:txBody>
          <a:bodyPr anchor="b">
            <a:normAutofit/>
          </a:bodyPr>
          <a:lstStyle/>
          <a:p>
            <a:r>
              <a:rPr lang="nb-NO" dirty="0"/>
              <a:t>Juridisk teori en tredelt prosess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822BF66-1EA1-4B58-A045-10AF27158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39444" y="2510205"/>
            <a:ext cx="2587097" cy="35882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/>
              <a:t>Tolkning</a:t>
            </a:r>
            <a:r>
              <a:rPr lang="en-US" dirty="0"/>
              <a:t> av </a:t>
            </a:r>
            <a:r>
              <a:rPr lang="en-US" dirty="0" err="1"/>
              <a:t>loven</a:t>
            </a:r>
            <a:r>
              <a:rPr lang="en-US" dirty="0"/>
              <a:t>/</a:t>
            </a:r>
            <a:r>
              <a:rPr lang="en-US" dirty="0" err="1"/>
              <a:t>paragraf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Fastslå</a:t>
            </a:r>
            <a:r>
              <a:rPr lang="en-US" dirty="0"/>
              <a:t> </a:t>
            </a:r>
            <a:r>
              <a:rPr lang="en-US" dirty="0" err="1"/>
              <a:t>innholdet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regelen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anvendes</a:t>
            </a:r>
            <a:r>
              <a:rPr lang="en-US" dirty="0"/>
              <a:t>. </a:t>
            </a:r>
            <a:br>
              <a:rPr lang="en-US" sz="1300" dirty="0"/>
            </a:br>
            <a:endParaRPr lang="en-US" sz="1300" dirty="0"/>
          </a:p>
          <a:p>
            <a:endParaRPr lang="en-US" sz="13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76AE26-9B0D-4533-A835-55F62D8C7B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1928" y="2510204"/>
            <a:ext cx="2587097" cy="3588223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konkret</a:t>
            </a:r>
            <a:r>
              <a:rPr lang="en-US" dirty="0"/>
              <a:t> om </a:t>
            </a:r>
            <a:r>
              <a:rPr lang="en-US" dirty="0" err="1"/>
              <a:t>faktum</a:t>
            </a:r>
            <a:r>
              <a:rPr lang="en-US" dirty="0"/>
              <a:t> du har </a:t>
            </a:r>
            <a:r>
              <a:rPr lang="en-US" dirty="0" err="1"/>
              <a:t>lagt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</a:t>
            </a:r>
            <a:r>
              <a:rPr lang="en-US" dirty="0" err="1"/>
              <a:t>innebærer</a:t>
            </a:r>
            <a:r>
              <a:rPr lang="en-US" dirty="0"/>
              <a:t> at </a:t>
            </a:r>
            <a:r>
              <a:rPr lang="en-US" dirty="0" err="1"/>
              <a:t>vilkårene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regelen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oppfylt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8E7D89-A235-4440-B5D3-F537B83F9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75" y="4428824"/>
            <a:ext cx="1388540" cy="185138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EFE4F7-447D-42DE-8384-9B097EC858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1482" y="2510204"/>
            <a:ext cx="2587097" cy="3588223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err="1"/>
              <a:t>Foreta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bedømming</a:t>
            </a:r>
            <a:r>
              <a:rPr lang="en-US" dirty="0"/>
              <a:t> av </a:t>
            </a:r>
            <a:r>
              <a:rPr lang="en-US" dirty="0" err="1"/>
              <a:t>hvilket</a:t>
            </a:r>
            <a:r>
              <a:rPr lang="en-US" dirty="0"/>
              <a:t> </a:t>
            </a:r>
            <a:r>
              <a:rPr lang="en-US" dirty="0" err="1"/>
              <a:t>faktum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legges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saken</a:t>
            </a:r>
            <a:r>
              <a:rPr lang="en-US" dirty="0"/>
              <a:t> (</a:t>
            </a:r>
            <a:r>
              <a:rPr lang="en-US" dirty="0" err="1"/>
              <a:t>søknaden</a:t>
            </a:r>
            <a:r>
              <a:rPr lang="en-US" dirty="0"/>
              <a:t>: </a:t>
            </a:r>
            <a:r>
              <a:rPr lang="en-US" dirty="0" err="1"/>
              <a:t>Hvem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, med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hvorfor</a:t>
            </a:r>
            <a:r>
              <a:rPr lang="en-US" dirty="0"/>
              <a:t>)</a:t>
            </a:r>
          </a:p>
        </p:txBody>
      </p:sp>
      <p:pic>
        <p:nvPicPr>
          <p:cNvPr id="8" name="Bilde 7" descr="Et bilde som inneholder dessert&#10;&#10;Automatisk generert beskrivelse">
            <a:extLst>
              <a:ext uri="{FF2B5EF4-FFF2-40B4-BE49-F238E27FC236}">
                <a16:creationId xmlns:a16="http://schemas.microsoft.com/office/drawing/2014/main" id="{C6B2F76B-7DDE-4E7D-9438-6F2A6031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72" y="4257894"/>
            <a:ext cx="1911784" cy="208766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C437140-6399-4BE0-BF82-55F6FE774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9" y="4379397"/>
            <a:ext cx="2341091" cy="17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DF28492-AC40-4AC7-9E49-9C8B912D3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983259"/>
            <a:ext cx="10078772" cy="43259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Loven (naturlig språklig forståelse av ordlyd)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Forarbeider (Alle de dokumenter som trengs for å lage en lov</a:t>
            </a:r>
            <a:r>
              <a:rPr lang="nb-NO" dirty="0">
                <a:sym typeface="Wingdings" panose="05000000000000000000" pitchFamily="2" charset="2"/>
              </a:rPr>
              <a:t>)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Rettspraksis (Alle er like for loven </a:t>
            </a:r>
            <a:r>
              <a:rPr lang="nb-NO" dirty="0">
                <a:sym typeface="Wingdings" panose="05000000000000000000" pitchFamily="2" charset="2"/>
              </a:rPr>
              <a:t> Høyesterett</a:t>
            </a:r>
            <a:r>
              <a:rPr lang="nb-NO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Forvaltningspraksis (sivilombudsmannen, departementet, direktoratet)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Private parters praksis (bransjepraksis </a:t>
            </a:r>
            <a:r>
              <a:rPr lang="nb-NO" dirty="0" err="1"/>
              <a:t>osv</a:t>
            </a:r>
            <a:r>
              <a:rPr lang="nb-NO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Juridisk teori (bøker)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Sedvane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Reelle hensyn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ECF09D-25AC-4863-9A06-6F7555BB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624016"/>
            <a:ext cx="10080625" cy="1093573"/>
          </a:xfrm>
        </p:spPr>
        <p:txBody>
          <a:bodyPr/>
          <a:lstStyle/>
          <a:p>
            <a:r>
              <a:rPr lang="nb-NO" dirty="0"/>
              <a:t>Juridisk metode og rettskildene</a:t>
            </a:r>
          </a:p>
        </p:txBody>
      </p:sp>
      <p:pic>
        <p:nvPicPr>
          <p:cNvPr id="5" name="Bilde 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CDB68DD-130B-4420-94AD-0504B6D9D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91" y="950519"/>
            <a:ext cx="2099166" cy="55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A1A9DF1-BC66-4F26-9732-80BCE778D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Lovteksten ordlyden</a:t>
            </a:r>
            <a:r>
              <a:rPr lang="nb-NO" dirty="0"/>
              <a:t>, hva er en naturlig språklig forståelse</a:t>
            </a:r>
          </a:p>
          <a:p>
            <a:r>
              <a:rPr lang="nb-NO" b="1" dirty="0"/>
              <a:t>Rundskriv</a:t>
            </a:r>
            <a:r>
              <a:rPr lang="nb-NO" dirty="0"/>
              <a:t>, denne oppsummerer ordlyd, forarbeid og praksis</a:t>
            </a:r>
          </a:p>
          <a:p>
            <a:r>
              <a:rPr lang="nb-NO" b="1" dirty="0"/>
              <a:t>Lovkommentarer</a:t>
            </a:r>
            <a:r>
              <a:rPr lang="nb-NO" dirty="0"/>
              <a:t>, denne oppsummerer ordlyd, forarbeid og rettspraksis. Oppdateres ofte! men ikke på motorferdsel</a:t>
            </a:r>
          </a:p>
          <a:p>
            <a:r>
              <a:rPr lang="nb-NO" b="1" dirty="0"/>
              <a:t>Presedensarkivet</a:t>
            </a:r>
            <a:r>
              <a:rPr lang="nb-NO" dirty="0"/>
              <a:t>, oppsummerer forvaltningspraksis</a:t>
            </a:r>
          </a:p>
          <a:p>
            <a:r>
              <a:rPr lang="nb-NO" dirty="0"/>
              <a:t>Spør en venn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b="1" dirty="0">
                <a:sym typeface="Wingdings" panose="05000000000000000000" pitchFamily="2" charset="2"/>
              </a:rPr>
              <a:t>Statsforvalteren </a:t>
            </a:r>
            <a:r>
              <a:rPr lang="nb-NO" dirty="0">
                <a:sym typeface="Wingdings" panose="05000000000000000000" pitchFamily="2" charset="2"/>
              </a:rPr>
              <a:t>(Vi oppdateres ofte)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C55547A-A7F2-4229-BA3D-65C9A78E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287815" cy="1287514"/>
          </a:xfrm>
        </p:spPr>
        <p:txBody>
          <a:bodyPr/>
          <a:lstStyle/>
          <a:p>
            <a:r>
              <a:rPr lang="nb-NO" dirty="0"/>
              <a:t>Verktøy i deres lovtolkning: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DB44CA0-CE91-4A20-B0E9-762BFB76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57" y="4211436"/>
            <a:ext cx="2500184" cy="20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6B27269-C9E1-415B-8DE3-661D6197F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318846"/>
            <a:ext cx="10078772" cy="4990401"/>
          </a:xfrm>
        </p:spPr>
        <p:txBody>
          <a:bodyPr/>
          <a:lstStyle/>
          <a:p>
            <a:r>
              <a:rPr lang="nb-NO" dirty="0"/>
              <a:t>Tolkning av vilkår er </a:t>
            </a:r>
            <a:r>
              <a:rPr lang="nb-NO" b="1" u="sng" dirty="0"/>
              <a:t>ikke</a:t>
            </a:r>
            <a:r>
              <a:rPr lang="nb-NO" dirty="0"/>
              <a:t> en del av det frie skjønn. Vilkår skal </a:t>
            </a:r>
            <a:r>
              <a:rPr lang="nb-NO" sz="2800" b="1" dirty="0"/>
              <a:t>tolkes likt </a:t>
            </a:r>
            <a:r>
              <a:rPr lang="nb-NO" dirty="0"/>
              <a:t>uavhengig om det er kommunen eller Høyesterett. </a:t>
            </a:r>
          </a:p>
          <a:p>
            <a:r>
              <a:rPr lang="nb-NO" sz="2000" dirty="0"/>
              <a:t>Bruk juridisk metode for å komme fram til like svar – ordlyd, rundskriv, lovkommentarer, presedensarkiv. </a:t>
            </a:r>
          </a:p>
          <a:p>
            <a:endParaRPr lang="nb-NO" dirty="0"/>
          </a:p>
          <a:p>
            <a:r>
              <a:rPr lang="nb-NO" sz="2000" dirty="0"/>
              <a:t>Likhetsprinsippet, grunnloven § 98 – like saker skal behandles likt. </a:t>
            </a:r>
          </a:p>
          <a:p>
            <a:endParaRPr lang="nb-NO" sz="2000" dirty="0"/>
          </a:p>
          <a:p>
            <a:r>
              <a:rPr lang="nb-NO" sz="2000" dirty="0"/>
              <a:t>Kommunens frie skjønn kommer inn </a:t>
            </a:r>
            <a:r>
              <a:rPr lang="nb-NO" sz="2000" b="1" u="sng" dirty="0"/>
              <a:t>etter</a:t>
            </a:r>
            <a:r>
              <a:rPr lang="nb-NO" sz="2000" dirty="0"/>
              <a:t> vilkårene er oppfylt, da kan kommunen velge mellom å gi dispensasjon eller å ikke gi dispensasjon. Skjønn = valget mellom flere </a:t>
            </a:r>
            <a:r>
              <a:rPr lang="nb-NO" sz="2000" b="1" u="sng" dirty="0"/>
              <a:t>lovlige</a:t>
            </a:r>
            <a:r>
              <a:rPr lang="nb-NO" sz="2000" dirty="0"/>
              <a:t> alternativer. 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Konkret eksempel: Hvorvidt bærplukking er «særlig behov» er ikke fritt skjønn. Bærplukking er ikke «særlig behov» dette er bestemt for oss se rundskriv og avgjørelser fra direktoratet.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8DD3816-1DC7-4B72-90B9-A849362F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41107"/>
            <a:ext cx="10080625" cy="977739"/>
          </a:xfrm>
        </p:spPr>
        <p:txBody>
          <a:bodyPr/>
          <a:lstStyle/>
          <a:p>
            <a:r>
              <a:rPr lang="nb-NO" dirty="0"/>
              <a:t>Det frie skjønn og likebehandling</a:t>
            </a:r>
          </a:p>
        </p:txBody>
      </p:sp>
      <p:pic>
        <p:nvPicPr>
          <p:cNvPr id="5" name="Bilde 4" descr="Et bilde som inneholder skala, enhet, lampe&#10;&#10;Automatisk generert beskrivelse">
            <a:extLst>
              <a:ext uri="{FF2B5EF4-FFF2-40B4-BE49-F238E27FC236}">
                <a16:creationId xmlns:a16="http://schemas.microsoft.com/office/drawing/2014/main" id="{AB163DCF-F1F6-4EC5-8048-1A9BBDEC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95" y="1691554"/>
            <a:ext cx="2748619" cy="24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6886502-85FC-4F67-8311-2A43589F3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951892"/>
            <a:ext cx="10078772" cy="4357355"/>
          </a:xfrm>
        </p:spPr>
        <p:txBody>
          <a:bodyPr/>
          <a:lstStyle/>
          <a:p>
            <a:r>
              <a:rPr lang="nb-NO" sz="3600" dirty="0"/>
              <a:t> Juridisk teori tredelt prosess </a:t>
            </a:r>
            <a:r>
              <a:rPr lang="nb-NO" dirty="0"/>
              <a:t>(Mel + vann = pinnebrød)</a:t>
            </a:r>
            <a:br>
              <a:rPr lang="nb-NO" dirty="0"/>
            </a:br>
            <a:endParaRPr lang="nb-NO" dirty="0"/>
          </a:p>
          <a:p>
            <a:r>
              <a:rPr lang="nb-NO" sz="3600" dirty="0"/>
              <a:t> Juridisk metode og rettskildene </a:t>
            </a:r>
            <a:r>
              <a:rPr lang="nb-NO" dirty="0"/>
              <a:t>(Ingredienser 1 til 8)</a:t>
            </a:r>
            <a:br>
              <a:rPr lang="nb-NO" dirty="0"/>
            </a:br>
            <a:endParaRPr lang="nb-NO" dirty="0"/>
          </a:p>
          <a:p>
            <a:r>
              <a:rPr lang="nb-NO" sz="3600" dirty="0"/>
              <a:t> Verktøy i deres tolkning </a:t>
            </a:r>
            <a:r>
              <a:rPr lang="nb-NO" dirty="0"/>
              <a:t>(ordlyd, rundskriv, lovkommentarer og presedensarkiv)</a:t>
            </a:r>
            <a:br>
              <a:rPr lang="nb-NO" dirty="0"/>
            </a:br>
            <a:endParaRPr lang="nb-NO" dirty="0"/>
          </a:p>
          <a:p>
            <a:r>
              <a:rPr lang="nb-NO" sz="3600" dirty="0"/>
              <a:t> Det frie skjønn </a:t>
            </a:r>
            <a:r>
              <a:rPr lang="nb-NO" dirty="0"/>
              <a:t>(tolkning av vilkår er ikke kommunens skjønn)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F3BEA52-CD81-42D0-806B-35DABE8A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3"/>
            <a:ext cx="10080625" cy="1016278"/>
          </a:xfrm>
        </p:spPr>
        <p:txBody>
          <a:bodyPr/>
          <a:lstStyle/>
          <a:p>
            <a:r>
              <a:rPr lang="nb-NO" dirty="0"/>
              <a:t>Spørsmål til foredraget?</a:t>
            </a:r>
          </a:p>
        </p:txBody>
      </p:sp>
    </p:spTree>
    <p:extLst>
      <p:ext uri="{BB962C8B-B14F-4D97-AF65-F5344CB8AC3E}">
        <p14:creationId xmlns:p14="http://schemas.microsoft.com/office/powerpoint/2010/main" val="124784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4F4B852-4C71-42C5-84BA-99B972AF9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Nettside som oppsummerer forvaltningspraksis</a:t>
            </a:r>
          </a:p>
          <a:p>
            <a:r>
              <a:rPr lang="nb-NO" dirty="0"/>
              <a:t>Deres lovtolkningsverktøy, kan siteres i avgjørelser</a:t>
            </a:r>
          </a:p>
          <a:p>
            <a:r>
              <a:rPr lang="nb-NO" dirty="0"/>
              <a:t>Departementet, direktoratet og statsforvalteren. 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https://www.fylkesmannen.no/troms-finnmark/miljo-klima/motorferdsel/presedensarkivet---presiseringer-til-regelverket/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87B8B7-5D29-4BF6-9CEF-20303AD3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Presedensarkivet</a:t>
            </a:r>
          </a:p>
        </p:txBody>
      </p:sp>
    </p:spTree>
    <p:extLst>
      <p:ext uri="{BB962C8B-B14F-4D97-AF65-F5344CB8AC3E}">
        <p14:creationId xmlns:p14="http://schemas.microsoft.com/office/powerpoint/2010/main" val="374049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6B4C250-4689-4BB6-B0C2-65B07BD0C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Kurset holdes to ganger: </a:t>
            </a:r>
            <a:r>
              <a:rPr lang="nb-NO" b="1" dirty="0"/>
              <a:t>2. februar og 4. februar. </a:t>
            </a:r>
            <a:r>
              <a:rPr lang="nb-NO" dirty="0"/>
              <a:t>Hva passer deg best?</a:t>
            </a:r>
          </a:p>
          <a:p>
            <a:r>
              <a:rPr lang="nb-NO" dirty="0"/>
              <a:t>Utredningsplikt og krav til begrunnelse</a:t>
            </a:r>
          </a:p>
          <a:p>
            <a:r>
              <a:rPr lang="nb-NO" dirty="0"/>
              <a:t>Maler til saksframlegg og vedtak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Håper vi sees der også! </a:t>
            </a:r>
          </a:p>
          <a:p>
            <a:endParaRPr lang="nb-NO" b="1" dirty="0"/>
          </a:p>
          <a:p>
            <a:endParaRPr lang="nb-NO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95A5A13-3F7D-4E13-803E-52F880B3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 2: Forvaltningsloven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5982AD-E1F4-4D20-9B62-17D6F647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99" y="3463647"/>
            <a:ext cx="4467225" cy="25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A63D48-4C55-44EB-B894-3046B80BA4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Kurs 1: Motorferdselregelverket og tolkning kort forklart </a:t>
            </a:r>
            <a:r>
              <a:rPr lang="nb-NO" b="1" dirty="0"/>
              <a:t>19 og 12. januar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Kurs 2: Forvaltningsloven og motorferdselsregelverket </a:t>
            </a:r>
            <a:r>
              <a:rPr lang="nb-NO" b="1" dirty="0"/>
              <a:t>2 og 4. februar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Kurs 3: Skader og ulemper med fokus på rein og reindrift </a:t>
            </a:r>
            <a:r>
              <a:rPr lang="nb-NO" b="1" dirty="0"/>
              <a:t>17. februar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Kurs 4: Naturmangfoldlovens prinsipper i praksis </a:t>
            </a:r>
            <a:r>
              <a:rPr lang="nb-NO" b="1" dirty="0"/>
              <a:t>4. mars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Kurs 5: Kontrollerbare vedtak og bruk av vilkår </a:t>
            </a:r>
            <a:r>
              <a:rPr lang="nb-NO" b="1" dirty="0"/>
              <a:t>18. mars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1282B5B-7FDF-42DC-93C4-4B7B0C8D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kursrekke: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4314CF-8F17-437F-A4AC-1C6A9AB8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6" y="4275728"/>
            <a:ext cx="1935390" cy="19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E673823-E127-4153-87A1-E3CEEE33D058}" vid="{405C15F6-DA48-4C02-9817-064CEFD6CF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1D6E9D759B2B498475B3C0EB3F1038" ma:contentTypeVersion="2" ma:contentTypeDescription="Opprett et nytt dokument." ma:contentTypeScope="" ma:versionID="8b983442b7e6f2b46a83fc5fe6e62d2c">
  <xsd:schema xmlns:xsd="http://www.w3.org/2001/XMLSchema" xmlns:xs="http://www.w3.org/2001/XMLSchema" xmlns:p="http://schemas.microsoft.com/office/2006/metadata/properties" xmlns:ns3="d13b986d-5c4d-4ca4-911b-1b928acdb77b" targetNamespace="http://schemas.microsoft.com/office/2006/metadata/properties" ma:root="true" ma:fieldsID="a5c32a4eb2b24c7c4f9c6f8c24367f32" ns3:_="">
    <xsd:import namespace="d13b986d-5c4d-4ca4-911b-1b928acdb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b986d-5c4d-4ca4-911b-1b928acdb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BEF74-4014-43B4-989E-868215DA9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b986d-5c4d-4ca4-911b-1b928acdb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27051D-3D03-4811-9E08-C78513313A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AEF4F0-969E-4622-A720-734168D323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516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PowerPoint-presentasjon</vt:lpstr>
      <vt:lpstr>Juridisk metode og rettskildene</vt:lpstr>
      <vt:lpstr>Verktøy i deres lovtolkning:</vt:lpstr>
      <vt:lpstr>Det frie skjønn og likebehandling</vt:lpstr>
      <vt:lpstr>Spørsmål til foredraget?</vt:lpstr>
      <vt:lpstr>Presedensarkivet</vt:lpstr>
      <vt:lpstr>Kurs 2: Forvaltningsloven </vt:lpstr>
      <vt:lpstr>Oversikt over kursrekke: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Sundelin, Lise Merete</dc:creator>
  <cp:lastModifiedBy>Sundelin, Lise Merete</cp:lastModifiedBy>
  <cp:revision>18</cp:revision>
  <dcterms:created xsi:type="dcterms:W3CDTF">2021-01-07T08:19:04Z</dcterms:created>
  <dcterms:modified xsi:type="dcterms:W3CDTF">2021-01-20T13:59:46Z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0x0101009B1D6E9D759B2B498475B3C0EB3F1038</vt:lpwstr>
  </property>
</Properties>
</file>